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2.jpe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3.jpeg" ContentType="image/jpeg"/>
  <Override PartName="/ppt/notesSlides/notesSlide10.xml" ContentType="application/vnd.openxmlformats-officedocument.presentationml.notesSlide+xml"/>
  <Override PartName="/ppt/media/image4.jpeg" ContentType="image/jpeg"/>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5.jpeg" ContentType="image/jpeg"/>
  <Override PartName="/ppt/notesSlides/notesSlide13.xml" ContentType="application/vnd.openxmlformats-officedocument.presentationml.notesSlide+xml"/>
  <Override PartName="/ppt/media/image6.jpeg" ContentType="image/jpeg"/>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7.jpeg" ContentType="image/jpeg"/>
  <Override PartName="/ppt/notesSlides/notesSlide17.xml" ContentType="application/vnd.openxmlformats-officedocument.presentationml.notesSlide+xml"/>
  <Override PartName="/ppt/media/image8.jpeg" ContentType="image/jpeg"/>
  <Override PartName="/ppt/notesSlides/notesSlide18.xml" ContentType="application/vnd.openxmlformats-officedocument.presentationml.notesSlide+xml"/>
  <Override PartName="/ppt/media/image9.jpeg" ContentType="image/jpeg"/>
  <Override PartName="/ppt/notesSlides/notesSlide19.xml" ContentType="application/vnd.openxmlformats-officedocument.presentationml.notesSlide+xml"/>
  <Override PartName="/ppt/media/image10.jpeg" ContentType="image/jpeg"/>
  <Override PartName="/ppt/notesSlides/notesSlide20.xml" ContentType="application/vnd.openxmlformats-officedocument.presentationml.notesSlide+xml"/>
  <Override PartName="/ppt/media/image11.jpeg" ContentType="image/jpeg"/>
  <Override PartName="/ppt/notesSlides/notesSlide21.xml" ContentType="application/vnd.openxmlformats-officedocument.presentationml.notesSlide+xml"/>
  <Override PartName="/ppt/notesSlides/notesSlide22.xml" ContentType="application/vnd.openxmlformats-officedocument.presentationml.notesSlide+xml"/>
  <Override PartName="/ppt/media/image12.jpeg" ContentType="image/jpeg"/>
  <Override PartName="/ppt/notesSlides/notesSlide23.xml" ContentType="application/vnd.openxmlformats-officedocument.presentationml.notesSlide+xml"/>
  <Override PartName="/ppt/notesSlides/notesSlide24.xml" ContentType="application/vnd.openxmlformats-officedocument.presentationml.notesSlide+xml"/>
  <Override PartName="/ppt/media/image13.jpeg" ContentType="image/jpeg"/>
  <Override PartName="/ppt/notesSlides/notesSlide25.xml" ContentType="application/vnd.openxmlformats-officedocument.presentationml.notesSlide+xml"/>
  <Override PartName="/ppt/media/image1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CDCC"/>
          </a:solidFill>
        </a:fill>
      </a:tcStyle>
    </a:wholeTbl>
    <a:band2H>
      <a:tcTxStyle b="def" i="def"/>
      <a:tcStyle>
        <a:tcBdr/>
        <a:fill>
          <a:solidFill>
            <a:srgbClr val="E9E8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D4037"/>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D4037"/>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D4037"/>
          </a:solidFill>
        </a:fill>
      </a:tcStyle>
    </a:firstRow>
  </a:tblStyle>
  <a:tblStyle styleId="{C7B018BB-80A7-4F77-B60F-C8B233D01FF8}" styleName="">
    <a:tblBg/>
    <a:wholeTbl>
      <a:tcTxStyle b="def" i="de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def" i="de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def" i="de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def" i="de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def" i="de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def" i="de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def" i="de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def"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2" name="Shape 112"/>
          <p:cNvSpPr/>
          <p:nvPr>
            <p:ph type="sldImg"/>
          </p:nvPr>
        </p:nvSpPr>
        <p:spPr>
          <a:xfrm>
            <a:off x="1143000" y="685800"/>
            <a:ext cx="4572000" cy="3429000"/>
          </a:xfrm>
          <a:prstGeom prst="rect">
            <a:avLst/>
          </a:prstGeom>
        </p:spPr>
        <p:txBody>
          <a:bodyPr/>
          <a:lstStyle/>
          <a:p>
            <a:pPr/>
          </a:p>
        </p:txBody>
      </p:sp>
      <p:sp>
        <p:nvSpPr>
          <p:cNvPr id="113" name="Shape 11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defTabSz="457200" latinLnBrk="0">
      <a:defRPr sz="2200">
        <a:latin typeface="Lucida Grande"/>
        <a:ea typeface="Lucida Grande"/>
        <a:cs typeface="Lucida Grande"/>
        <a:sym typeface="Lucida Grande"/>
      </a:defRPr>
    </a:lvl2pPr>
    <a:lvl3pPr defTabSz="457200" latinLnBrk="0">
      <a:defRPr sz="2200">
        <a:latin typeface="Lucida Grande"/>
        <a:ea typeface="Lucida Grande"/>
        <a:cs typeface="Lucida Grande"/>
        <a:sym typeface="Lucida Grande"/>
      </a:defRPr>
    </a:lvl3pPr>
    <a:lvl4pPr defTabSz="457200" latinLnBrk="0">
      <a:defRPr sz="2200">
        <a:latin typeface="Lucida Grande"/>
        <a:ea typeface="Lucida Grande"/>
        <a:cs typeface="Lucida Grande"/>
        <a:sym typeface="Lucida Grande"/>
      </a:defRPr>
    </a:lvl4pPr>
    <a:lvl5pPr defTabSz="457200" latinLnBrk="0">
      <a:defRPr sz="2200">
        <a:latin typeface="Lucida Grande"/>
        <a:ea typeface="Lucida Grande"/>
        <a:cs typeface="Lucida Grande"/>
        <a:sym typeface="Lucida Grande"/>
      </a:defRPr>
    </a:lvl5pPr>
    <a:lvl6pPr defTabSz="457200" latinLnBrk="0">
      <a:defRPr sz="2200">
        <a:latin typeface="Lucida Grande"/>
        <a:ea typeface="Lucida Grande"/>
        <a:cs typeface="Lucida Grande"/>
        <a:sym typeface="Lucida Grande"/>
      </a:defRPr>
    </a:lvl6pPr>
    <a:lvl7pPr defTabSz="457200" latinLnBrk="0">
      <a:defRPr sz="2200">
        <a:latin typeface="Lucida Grande"/>
        <a:ea typeface="Lucida Grande"/>
        <a:cs typeface="Lucida Grande"/>
        <a:sym typeface="Lucida Grande"/>
      </a:defRPr>
    </a:lvl7pPr>
    <a:lvl8pPr defTabSz="457200" latinLnBrk="0">
      <a:defRPr sz="2200">
        <a:latin typeface="Lucida Grande"/>
        <a:ea typeface="Lucida Grande"/>
        <a:cs typeface="Lucida Grande"/>
        <a:sym typeface="Lucida Grande"/>
      </a:defRPr>
    </a:lvl8pPr>
    <a:lvl9pPr defTabSz="457200" latinLnBrk="0">
      <a:defRPr sz="2200">
        <a:latin typeface="Lucida Grande"/>
        <a:ea typeface="Lucida Grande"/>
        <a:cs typeface="Lucida Grande"/>
        <a:sym typeface="Lucida Grand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 name="Shape 117"/>
          <p:cNvSpPr/>
          <p:nvPr>
            <p:ph type="sldImg"/>
          </p:nvPr>
        </p:nvSpPr>
        <p:spPr>
          <a:prstGeom prst="rect">
            <a:avLst/>
          </a:prstGeom>
        </p:spPr>
        <p:txBody>
          <a:bodyPr/>
          <a:lstStyle/>
          <a:p>
            <a:pPr/>
          </a:p>
        </p:txBody>
      </p:sp>
      <p:sp>
        <p:nvSpPr>
          <p:cNvPr id="118" name="Shape 118"/>
          <p:cNvSpPr/>
          <p:nvPr>
            <p:ph type="body" sz="quarter" idx="1"/>
          </p:nvPr>
        </p:nvSpPr>
        <p:spPr>
          <a:prstGeom prst="rect">
            <a:avLst/>
          </a:prstGeom>
        </p:spPr>
        <p:txBody>
          <a:bodyPr/>
          <a:lstStyle/>
          <a:p>
            <a:pPr marL="457200" indent="-298450" defTabSz="914400">
              <a:lnSpc>
                <a:spcPct val="115000"/>
              </a:lnSpc>
              <a:spcBef>
                <a:spcPts val="1200"/>
              </a:spcBef>
              <a:buSzPct val="100000"/>
              <a:buChar char="●"/>
              <a:defRPr sz="1100">
                <a:latin typeface="Arial"/>
                <a:ea typeface="Arial"/>
                <a:cs typeface="Arial"/>
                <a:sym typeface="Arial"/>
              </a:defRPr>
            </a:pPr>
            <a:r>
              <a:t>Name</a:t>
            </a:r>
          </a:p>
          <a:p>
            <a:pPr marL="457200" indent="-298450" defTabSz="914400">
              <a:lnSpc>
                <a:spcPct val="115000"/>
              </a:lnSpc>
              <a:buSzPct val="100000"/>
              <a:buChar char="●"/>
              <a:defRPr sz="1100">
                <a:latin typeface="Arial"/>
                <a:ea typeface="Arial"/>
                <a:cs typeface="Arial"/>
                <a:sym typeface="Arial"/>
              </a:defRPr>
            </a:pPr>
            <a:r>
              <a:t>Topic</a:t>
            </a:r>
          </a:p>
          <a:p>
            <a:pPr marL="457200" indent="-298450" defTabSz="914400">
              <a:lnSpc>
                <a:spcPct val="115000"/>
              </a:lnSpc>
              <a:buSzPct val="100000"/>
              <a:buChar char="●"/>
              <a:defRPr sz="1100">
                <a:latin typeface="Arial"/>
                <a:ea typeface="Arial"/>
                <a:cs typeface="Arial"/>
                <a:sym typeface="Arial"/>
              </a:defRPr>
            </a:pPr>
            <a:r>
              <a:t>Greet the audience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Shape 169"/>
          <p:cNvSpPr/>
          <p:nvPr>
            <p:ph type="sldImg"/>
          </p:nvPr>
        </p:nvSpPr>
        <p:spPr>
          <a:prstGeom prst="rect">
            <a:avLst/>
          </a:prstGeom>
        </p:spPr>
        <p:txBody>
          <a:bodyPr/>
          <a:lstStyle/>
          <a:p>
            <a:pPr/>
          </a:p>
        </p:txBody>
      </p:sp>
      <p:sp>
        <p:nvSpPr>
          <p:cNvPr id="170" name="Shape 170"/>
          <p:cNvSpPr/>
          <p:nvPr>
            <p:ph type="body" sz="quarter" idx="1"/>
          </p:nvPr>
        </p:nvSpPr>
        <p:spPr>
          <a:prstGeom prst="rect">
            <a:avLst/>
          </a:prstGeom>
        </p:spPr>
        <p:txBody>
          <a:bodyPr/>
          <a:lstStyle/>
          <a:p>
            <a:pPr marL="457200" indent="-298450" defTabSz="914400">
              <a:lnSpc>
                <a:spcPct val="115000"/>
              </a:lnSpc>
              <a:spcBef>
                <a:spcPts val="1200"/>
              </a:spcBef>
              <a:buSzPct val="100000"/>
              <a:buChar char="●"/>
              <a:defRPr sz="1100">
                <a:latin typeface="Arial"/>
                <a:ea typeface="Arial"/>
                <a:cs typeface="Arial"/>
                <a:sym typeface="Arial"/>
              </a:defRPr>
            </a:pPr>
            <a:r>
              <a:t>Why introverts are like this?</a:t>
            </a:r>
          </a:p>
          <a:p>
            <a:pPr marL="457200" indent="-298450" defTabSz="914400">
              <a:lnSpc>
                <a:spcPct val="115000"/>
              </a:lnSpc>
              <a:spcBef>
                <a:spcPts val="1200"/>
              </a:spcBef>
              <a:buSzPct val="100000"/>
              <a:buChar char="●"/>
              <a:defRPr sz="1100">
                <a:latin typeface="Arial"/>
                <a:ea typeface="Arial"/>
                <a:cs typeface="Arial"/>
                <a:sym typeface="Arial"/>
              </a:defRPr>
            </a:pPr>
            <a:r>
              <a:t>Simple vs Complex neural pathways</a:t>
            </a:r>
          </a:p>
          <a:p>
            <a:pPr marL="457200" indent="-298450" defTabSz="914400">
              <a:lnSpc>
                <a:spcPct val="115000"/>
              </a:lnSpc>
              <a:buSzPct val="100000"/>
              <a:buChar char="●"/>
              <a:defRPr sz="1100">
                <a:latin typeface="Arial"/>
                <a:ea typeface="Arial"/>
                <a:cs typeface="Arial"/>
                <a:sym typeface="Arial"/>
              </a:defRPr>
            </a:pPr>
            <a:r>
              <a:t>Dopamine vs Acetylchloline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Shape 173"/>
          <p:cNvSpPr/>
          <p:nvPr>
            <p:ph type="sldImg"/>
          </p:nvPr>
        </p:nvSpPr>
        <p:spPr>
          <a:prstGeom prst="rect">
            <a:avLst/>
          </a:prstGeom>
        </p:spPr>
        <p:txBody>
          <a:bodyPr/>
          <a:lstStyle/>
          <a:p>
            <a:pPr/>
          </a:p>
        </p:txBody>
      </p:sp>
      <p:sp>
        <p:nvSpPr>
          <p:cNvPr id="174" name="Shape 174"/>
          <p:cNvSpPr/>
          <p:nvPr>
            <p:ph type="body" sz="quarter" idx="1"/>
          </p:nvPr>
        </p:nvSpPr>
        <p:spPr>
          <a:prstGeom prst="rect">
            <a:avLst/>
          </a:prstGeom>
        </p:spPr>
        <p:txBody>
          <a:bodyPr/>
          <a:lstStyle/>
          <a:p>
            <a:pPr marL="457200" indent="-298450" defTabSz="914400">
              <a:lnSpc>
                <a:spcPct val="115000"/>
              </a:lnSpc>
              <a:spcBef>
                <a:spcPts val="1200"/>
              </a:spcBef>
              <a:buSzPct val="100000"/>
              <a:buChar char="●"/>
              <a:defRPr sz="1100">
                <a:latin typeface="Arial"/>
                <a:ea typeface="Arial"/>
                <a:cs typeface="Arial"/>
                <a:sym typeface="Arial"/>
              </a:defRPr>
            </a:pPr>
            <a:r>
              <a:t>Strategies might be disappointing, because people are looking for formulas in modern world. </a:t>
            </a:r>
          </a:p>
          <a:p>
            <a:pPr marL="457200" indent="-298450" defTabSz="914400">
              <a:lnSpc>
                <a:spcPct val="115000"/>
              </a:lnSpc>
              <a:buSzPct val="100000"/>
              <a:buChar char="●"/>
              <a:defRPr sz="1100">
                <a:latin typeface="Arial"/>
                <a:ea typeface="Arial"/>
                <a:cs typeface="Arial"/>
                <a:sym typeface="Arial"/>
              </a:defRPr>
            </a:pPr>
            <a:r>
              <a:t>For making space in modern workplaces, introverts need to change behavior. </a:t>
            </a:r>
          </a:p>
          <a:p>
            <a:pPr marL="457200" indent="-298450" defTabSz="914400">
              <a:lnSpc>
                <a:spcPct val="115000"/>
              </a:lnSpc>
              <a:buSzPct val="100000"/>
              <a:buChar char="●"/>
              <a:defRPr sz="1100">
                <a:latin typeface="Arial"/>
                <a:ea typeface="Arial"/>
                <a:cs typeface="Arial"/>
                <a:sym typeface="Arial"/>
              </a:defRPr>
            </a:pPr>
            <a:r>
              <a:t>I do not mean act in extroverted ways</a:t>
            </a:r>
          </a:p>
          <a:p>
            <a:pPr marL="457200" indent="-298450" defTabSz="914400">
              <a:lnSpc>
                <a:spcPct val="115000"/>
              </a:lnSpc>
              <a:buSzPct val="100000"/>
              <a:buChar char="●"/>
              <a:defRPr sz="1100">
                <a:latin typeface="Arial"/>
                <a:ea typeface="Arial"/>
                <a:cs typeface="Arial"/>
                <a:sym typeface="Arial"/>
              </a:defRPr>
            </a:pPr>
            <a:r>
              <a:t>Tell about Free Trait Theory - Brian Little</a:t>
            </a:r>
          </a:p>
          <a:p>
            <a:pPr marL="457200" indent="-298450" defTabSz="914400">
              <a:lnSpc>
                <a:spcPct val="115000"/>
              </a:lnSpc>
              <a:buSzPct val="100000"/>
              <a:buChar char="●"/>
              <a:defRPr sz="1100">
                <a:latin typeface="Arial"/>
                <a:ea typeface="Arial"/>
                <a:cs typeface="Arial"/>
                <a:sym typeface="Arial"/>
              </a:defRPr>
            </a:pPr>
            <a:r>
              <a:t>Behaviour change is going to be required in small steps, and we are going to learn how introverts can do this by changing the perspective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Shape 178"/>
          <p:cNvSpPr/>
          <p:nvPr>
            <p:ph type="sldImg"/>
          </p:nvPr>
        </p:nvSpPr>
        <p:spPr>
          <a:prstGeom prst="rect">
            <a:avLst/>
          </a:prstGeom>
        </p:spPr>
        <p:txBody>
          <a:bodyPr/>
          <a:lstStyle/>
          <a:p>
            <a:pPr/>
          </a:p>
        </p:txBody>
      </p:sp>
      <p:sp>
        <p:nvSpPr>
          <p:cNvPr id="179" name="Shape 179"/>
          <p:cNvSpPr/>
          <p:nvPr>
            <p:ph type="body" sz="quarter" idx="1"/>
          </p:nvPr>
        </p:nvSpPr>
        <p:spPr>
          <a:prstGeom prst="rect">
            <a:avLst/>
          </a:prstGeom>
        </p:spPr>
        <p:txBody>
          <a:bodyPr/>
          <a:lstStyle/>
          <a:p>
            <a:pPr marL="457200" indent="-298450" defTabSz="914400">
              <a:lnSpc>
                <a:spcPct val="115000"/>
              </a:lnSpc>
              <a:spcBef>
                <a:spcPts val="1200"/>
              </a:spcBef>
              <a:buSzPct val="100000"/>
              <a:buChar char="●"/>
              <a:defRPr sz="1100">
                <a:latin typeface="Arial"/>
                <a:ea typeface="Arial"/>
                <a:cs typeface="Arial"/>
                <a:sym typeface="Arial"/>
              </a:defRPr>
            </a:pPr>
            <a:r>
              <a:t>Change perspective husband wife story</a:t>
            </a:r>
          </a:p>
          <a:p>
            <a:pPr marL="457200" indent="-298450" defTabSz="914400">
              <a:lnSpc>
                <a:spcPct val="115000"/>
              </a:lnSpc>
              <a:buSzPct val="100000"/>
              <a:buChar char="●"/>
              <a:defRPr sz="1100">
                <a:latin typeface="Arial"/>
                <a:ea typeface="Arial"/>
                <a:cs typeface="Arial"/>
                <a:sym typeface="Arial"/>
              </a:defRPr>
            </a:pPr>
            <a:r>
              <a:t>Introverts need to change perspectives and look at more positive traits</a:t>
            </a:r>
          </a:p>
          <a:p>
            <a:pPr marL="457200" indent="-298450" defTabSz="914400">
              <a:buSzPct val="100000"/>
              <a:buChar char="●"/>
              <a:defRPr sz="1100">
                <a:latin typeface="Arial"/>
                <a:ea typeface="Arial"/>
                <a:cs typeface="Arial"/>
                <a:sym typeface="Arial"/>
              </a:defRPr>
            </a:pPr>
            <a:r>
              <a:t>Stepping out of comfort zone is not easy. Biology does not support it, society has not promoted it, work environments are not well equipped. In spite of that if we consider changing perspective towards looking at things and bring in more positive aspects of introversion into consideration then we can be better communicators.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Shape 187"/>
          <p:cNvSpPr/>
          <p:nvPr>
            <p:ph type="sldImg"/>
          </p:nvPr>
        </p:nvSpPr>
        <p:spPr>
          <a:prstGeom prst="rect">
            <a:avLst/>
          </a:prstGeom>
        </p:spPr>
        <p:txBody>
          <a:bodyPr/>
          <a:lstStyle/>
          <a:p>
            <a:pPr/>
          </a:p>
        </p:txBody>
      </p:sp>
      <p:sp>
        <p:nvSpPr>
          <p:cNvPr id="188" name="Shape 188"/>
          <p:cNvSpPr/>
          <p:nvPr>
            <p:ph type="body" sz="quarter" idx="1"/>
          </p:nvPr>
        </p:nvSpPr>
        <p:spPr>
          <a:prstGeom prst="rect">
            <a:avLst/>
          </a:prstGeom>
        </p:spPr>
        <p:txBody>
          <a:bodyPr/>
          <a:lstStyle/>
          <a:p>
            <a:pPr marL="457200" indent="-298450" defTabSz="914400">
              <a:lnSpc>
                <a:spcPct val="115000"/>
              </a:lnSpc>
              <a:spcBef>
                <a:spcPts val="1200"/>
              </a:spcBef>
              <a:buSzPct val="100000"/>
              <a:buChar char="●"/>
              <a:defRPr sz="1100">
                <a:latin typeface="Arial"/>
                <a:ea typeface="Arial"/>
                <a:cs typeface="Arial"/>
                <a:sym typeface="Arial"/>
              </a:defRPr>
            </a:pPr>
            <a:r>
              <a:t>Handle some complicated situations patiently</a:t>
            </a:r>
          </a:p>
          <a:p>
            <a:pPr marL="457200" indent="-298450" defTabSz="914400">
              <a:lnSpc>
                <a:spcPct val="115000"/>
              </a:lnSpc>
              <a:buSzPct val="100000"/>
              <a:buChar char="●"/>
              <a:defRPr sz="1100">
                <a:latin typeface="Arial"/>
                <a:ea typeface="Arial"/>
                <a:cs typeface="Arial"/>
                <a:sym typeface="Arial"/>
              </a:defRPr>
            </a:pPr>
            <a:r>
              <a:t>Sometimes have irritating expressions on face</a:t>
            </a:r>
          </a:p>
          <a:p>
            <a:pPr marL="457200" indent="-298450" defTabSz="914400">
              <a:lnSpc>
                <a:spcPct val="115000"/>
              </a:lnSpc>
              <a:buSzPct val="100000"/>
              <a:buChar char="●"/>
              <a:defRPr sz="1100">
                <a:latin typeface="Arial"/>
                <a:ea typeface="Arial"/>
                <a:cs typeface="Arial"/>
                <a:sym typeface="Arial"/>
              </a:defRPr>
            </a:pPr>
            <a:r>
              <a:t>Can’t tell when to approach them</a:t>
            </a:r>
          </a:p>
          <a:p>
            <a:pPr marL="457200" indent="-298450" defTabSz="914400">
              <a:lnSpc>
                <a:spcPct val="115000"/>
              </a:lnSpc>
              <a:buSzPct val="100000"/>
              <a:buChar char="●"/>
              <a:defRPr sz="1100">
                <a:latin typeface="Arial"/>
                <a:ea typeface="Arial"/>
                <a:cs typeface="Arial"/>
                <a:sym typeface="Arial"/>
              </a:defRPr>
            </a:pPr>
            <a:r>
              <a:t>Colocation takes a toll. You start pairing, and colleague comes to check with a query</a:t>
            </a:r>
          </a:p>
          <a:p>
            <a:pPr marL="457200" indent="-298450" defTabSz="914400">
              <a:lnSpc>
                <a:spcPct val="115000"/>
              </a:lnSpc>
              <a:buSzPct val="100000"/>
              <a:buChar char="●"/>
              <a:defRPr sz="1100">
                <a:latin typeface="Arial"/>
                <a:ea typeface="Arial"/>
                <a:cs typeface="Arial"/>
                <a:sym typeface="Arial"/>
              </a:defRPr>
            </a:pPr>
            <a:r>
              <a:t>You start mobbing, and someone from other team who is taking a break wants to hang out</a:t>
            </a:r>
          </a:p>
          <a:p>
            <a:pPr marL="457200" indent="-298450" defTabSz="914400">
              <a:lnSpc>
                <a:spcPct val="115000"/>
              </a:lnSpc>
              <a:buSzPct val="100000"/>
              <a:buChar char="●"/>
              <a:defRPr sz="1100">
                <a:latin typeface="Arial"/>
                <a:ea typeface="Arial"/>
                <a:cs typeface="Arial"/>
                <a:sym typeface="Arial"/>
              </a:defRPr>
            </a:pPr>
            <a:r>
              <a:t>You start white boarding and other team members chime in with their idea</a:t>
            </a:r>
          </a:p>
          <a:p>
            <a:pPr marL="457200" indent="-298450" defTabSz="914400">
              <a:lnSpc>
                <a:spcPct val="115000"/>
              </a:lnSpc>
              <a:buSzPct val="100000"/>
              <a:buChar char="●"/>
              <a:defRPr sz="1100">
                <a:latin typeface="Arial"/>
                <a:ea typeface="Arial"/>
                <a:cs typeface="Arial"/>
                <a:sym typeface="Arial"/>
              </a:defRPr>
            </a:pPr>
            <a:r>
              <a:t>Someone taking calls for their work </a:t>
            </a:r>
          </a:p>
          <a:p>
            <a:pPr marL="457200" indent="-298450" defTabSz="914400">
              <a:lnSpc>
                <a:spcPct val="115000"/>
              </a:lnSpc>
              <a:buSzPct val="100000"/>
              <a:buChar char="●"/>
              <a:defRPr sz="1100">
                <a:latin typeface="Arial"/>
                <a:ea typeface="Arial"/>
                <a:cs typeface="Arial"/>
                <a:sym typeface="Arial"/>
              </a:defRPr>
            </a:pPr>
            <a:r>
              <a:t>Introverts need, quiet, uninterrupted time for completing work or learning new stuff. It is hard to find at such workplaces</a:t>
            </a:r>
          </a:p>
          <a:p>
            <a:pPr indent="457200" defTabSz="914400">
              <a:lnSpc>
                <a:spcPct val="115000"/>
              </a:lnSpc>
              <a:spcBef>
                <a:spcPts val="1200"/>
              </a:spcBef>
              <a:defRPr sz="1100">
                <a:latin typeface="Arial"/>
                <a:ea typeface="Arial"/>
                <a:cs typeface="Arial"/>
                <a:sym typeface="Arial"/>
              </a:defRPr>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Shape 195"/>
          <p:cNvSpPr/>
          <p:nvPr>
            <p:ph type="sldImg"/>
          </p:nvPr>
        </p:nvSpPr>
        <p:spPr>
          <a:prstGeom prst="rect">
            <a:avLst/>
          </a:prstGeom>
        </p:spPr>
        <p:txBody>
          <a:bodyPr/>
          <a:lstStyle/>
          <a:p>
            <a:pPr/>
          </a:p>
        </p:txBody>
      </p:sp>
      <p:sp>
        <p:nvSpPr>
          <p:cNvPr id="196" name="Shape 196"/>
          <p:cNvSpPr/>
          <p:nvPr>
            <p:ph type="body" sz="quarter" idx="1"/>
          </p:nvPr>
        </p:nvSpPr>
        <p:spPr>
          <a:prstGeom prst="rect">
            <a:avLst/>
          </a:prstGeom>
        </p:spPr>
        <p:txBody>
          <a:bodyPr/>
          <a:lstStyle/>
          <a:p>
            <a:pPr marL="457200" indent="-298450" defTabSz="914400">
              <a:lnSpc>
                <a:spcPct val="115000"/>
              </a:lnSpc>
              <a:spcBef>
                <a:spcPts val="1200"/>
              </a:spcBef>
              <a:buSzPct val="100000"/>
              <a:buChar char="●"/>
              <a:defRPr sz="1100">
                <a:latin typeface="Arial"/>
                <a:ea typeface="Arial"/>
                <a:cs typeface="Arial"/>
                <a:sym typeface="Arial"/>
              </a:defRPr>
            </a:pPr>
            <a:r>
              <a:t>Instead of thinking of fitting in CHANGE PERSPECTIVE, think about creating space for yourself</a:t>
            </a:r>
          </a:p>
          <a:p>
            <a:pPr marL="457200" indent="-298450" defTabSz="914400">
              <a:lnSpc>
                <a:spcPct val="115000"/>
              </a:lnSpc>
              <a:buSzPct val="100000"/>
              <a:buChar char="●"/>
              <a:defRPr sz="1100">
                <a:latin typeface="Arial"/>
                <a:ea typeface="Arial"/>
                <a:cs typeface="Arial"/>
                <a:sym typeface="Arial"/>
              </a:defRPr>
            </a:pPr>
            <a:r>
              <a:t>Build quiet time in your schedule with regular walks, visit to nature, reserved meditation rooms</a:t>
            </a:r>
          </a:p>
          <a:p>
            <a:pPr marL="457200" indent="-298450" defTabSz="914400">
              <a:lnSpc>
                <a:spcPct val="115000"/>
              </a:lnSpc>
              <a:buSzPct val="100000"/>
              <a:buChar char="●"/>
              <a:defRPr sz="1100">
                <a:latin typeface="Arial"/>
                <a:ea typeface="Arial"/>
                <a:cs typeface="Arial"/>
                <a:sym typeface="Arial"/>
              </a:defRPr>
            </a:pPr>
            <a:r>
              <a:t>My colleague used to play piano</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Shape 202"/>
          <p:cNvSpPr/>
          <p:nvPr>
            <p:ph type="sldImg"/>
          </p:nvPr>
        </p:nvSpPr>
        <p:spPr>
          <a:prstGeom prst="rect">
            <a:avLst/>
          </a:prstGeom>
        </p:spPr>
        <p:txBody>
          <a:bodyPr/>
          <a:lstStyle/>
          <a:p>
            <a:pPr/>
          </a:p>
        </p:txBody>
      </p:sp>
      <p:sp>
        <p:nvSpPr>
          <p:cNvPr id="203" name="Shape 203"/>
          <p:cNvSpPr/>
          <p:nvPr>
            <p:ph type="body" sz="quarter" idx="1"/>
          </p:nvPr>
        </p:nvSpPr>
        <p:spPr>
          <a:prstGeom prst="rect">
            <a:avLst/>
          </a:prstGeom>
        </p:spPr>
        <p:txBody>
          <a:bodyPr/>
          <a:lstStyle/>
          <a:p>
            <a:pPr marL="457200" indent="-298450" defTabSz="914400">
              <a:lnSpc>
                <a:spcPct val="115000"/>
              </a:lnSpc>
              <a:spcBef>
                <a:spcPts val="1200"/>
              </a:spcBef>
              <a:buSzPct val="100000"/>
              <a:buChar char="●"/>
              <a:defRPr sz="1100">
                <a:latin typeface="Arial"/>
                <a:ea typeface="Arial"/>
                <a:cs typeface="Arial"/>
                <a:sym typeface="Arial"/>
              </a:defRPr>
            </a:pPr>
            <a:r>
              <a:t>Brain storming is like sudden attack</a:t>
            </a:r>
          </a:p>
          <a:p>
            <a:pPr marL="457200" indent="-298450" defTabSz="914400">
              <a:lnSpc>
                <a:spcPct val="115000"/>
              </a:lnSpc>
              <a:buSzPct val="100000"/>
              <a:buChar char="●"/>
              <a:defRPr sz="1100">
                <a:latin typeface="Arial"/>
                <a:ea typeface="Arial"/>
                <a:cs typeface="Arial"/>
                <a:sym typeface="Arial"/>
              </a:defRPr>
            </a:pPr>
            <a:r>
              <a:t>Ideas flow around, people are getting excited, but introverts are quiet</a:t>
            </a:r>
          </a:p>
          <a:p>
            <a:pPr marL="457200" indent="-298450" defTabSz="914400">
              <a:lnSpc>
                <a:spcPct val="115000"/>
              </a:lnSpc>
              <a:buSzPct val="100000"/>
              <a:buChar char="●"/>
              <a:defRPr sz="1100">
                <a:latin typeface="Arial"/>
                <a:ea typeface="Arial"/>
                <a:cs typeface="Arial"/>
                <a:sym typeface="Arial"/>
              </a:defRPr>
            </a:pPr>
            <a:r>
              <a:t>Blank expression story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Shape 208"/>
          <p:cNvSpPr/>
          <p:nvPr>
            <p:ph type="sldImg"/>
          </p:nvPr>
        </p:nvSpPr>
        <p:spPr>
          <a:prstGeom prst="rect">
            <a:avLst/>
          </a:prstGeom>
        </p:spPr>
        <p:txBody>
          <a:bodyPr/>
          <a:lstStyle/>
          <a:p>
            <a:pPr/>
          </a:p>
        </p:txBody>
      </p:sp>
      <p:sp>
        <p:nvSpPr>
          <p:cNvPr id="209" name="Shape 209"/>
          <p:cNvSpPr/>
          <p:nvPr>
            <p:ph type="body" sz="quarter" idx="1"/>
          </p:nvPr>
        </p:nvSpPr>
        <p:spPr>
          <a:prstGeom prst="rect">
            <a:avLst/>
          </a:prstGeom>
        </p:spPr>
        <p:txBody>
          <a:bodyPr/>
          <a:lstStyle/>
          <a:p>
            <a:pPr defTabSz="914400">
              <a:defRPr sz="1100">
                <a:latin typeface="Arial"/>
                <a:ea typeface="Arial"/>
                <a:cs typeface="Arial"/>
                <a:sym typeface="Arial"/>
              </a:defRPr>
            </a:pPr>
            <a:r>
              <a:t>- </a:t>
            </a:r>
            <a:r>
              <a:rPr>
                <a:latin typeface="Verdana"/>
                <a:ea typeface="Verdana"/>
                <a:cs typeface="Verdana"/>
                <a:sym typeface="Verdana"/>
              </a:rPr>
              <a:t>CHANGE PERSPECTIVE by thinking i don't have to come up with ideas right now</a:t>
            </a:r>
            <a:endParaRPr>
              <a:latin typeface="Verdana"/>
              <a:ea typeface="Verdana"/>
              <a:cs typeface="Verdana"/>
              <a:sym typeface="Verdana"/>
            </a:endParaRPr>
          </a:p>
          <a:p>
            <a:pPr defTabSz="914400">
              <a:defRPr sz="1100">
                <a:latin typeface="Verdana"/>
                <a:ea typeface="Verdana"/>
                <a:cs typeface="Verdana"/>
                <a:sym typeface="Verdana"/>
              </a:defRPr>
            </a:pPr>
            <a:r>
              <a:t>- how about sending ideas the next day?</a:t>
            </a:r>
          </a:p>
          <a:p>
            <a:pPr defTabSz="914400">
              <a:defRPr sz="1100">
                <a:latin typeface="Verdana"/>
                <a:ea typeface="Verdana"/>
                <a:cs typeface="Verdana"/>
                <a:sym typeface="Verdana"/>
              </a:defRPr>
            </a:pPr>
            <a:r>
              <a:t>- speak up ideas even when you feel ship has sailed, you are building a communication muscle.</a:t>
            </a:r>
          </a:p>
          <a:p>
            <a:pPr defTabSz="914400">
              <a:defRPr sz="1100">
                <a:latin typeface="Verdana"/>
                <a:ea typeface="Verdana"/>
                <a:cs typeface="Verdana"/>
                <a:sym typeface="Verdana"/>
              </a:defRPr>
            </a:pPr>
            <a:r>
              <a:t>- communication is a muscle - share how GOTR introverted girls do not get chance to talk. Our society and education system unfortunately has given enough alone time and chances t introverts as we were growing up. That is why our communication muscle is not very strong. At every opportunity we need to look for giving it an exercise.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Shape 214"/>
          <p:cNvSpPr/>
          <p:nvPr>
            <p:ph type="sldImg"/>
          </p:nvPr>
        </p:nvSpPr>
        <p:spPr>
          <a:prstGeom prst="rect">
            <a:avLst/>
          </a:prstGeom>
        </p:spPr>
        <p:txBody>
          <a:bodyPr/>
          <a:lstStyle/>
          <a:p>
            <a:pPr/>
          </a:p>
        </p:txBody>
      </p:sp>
      <p:sp>
        <p:nvSpPr>
          <p:cNvPr id="215" name="Shape 215"/>
          <p:cNvSpPr/>
          <p:nvPr>
            <p:ph type="body" sz="quarter" idx="1"/>
          </p:nvPr>
        </p:nvSpPr>
        <p:spPr>
          <a:prstGeom prst="rect">
            <a:avLst/>
          </a:prstGeom>
        </p:spPr>
        <p:txBody>
          <a:bodyPr/>
          <a:lstStyle/>
          <a:p>
            <a:pPr defTabSz="914400">
              <a:defRPr sz="1100">
                <a:latin typeface="Arial"/>
                <a:ea typeface="Arial"/>
                <a:cs typeface="Arial"/>
                <a:sym typeface="Arial"/>
              </a:defRPr>
            </a:pPr>
            <a:r>
              <a:t>- CHANGE PERSPECTIVE by thinking this provides accelerated learning</a:t>
            </a:r>
          </a:p>
          <a:p>
            <a:pPr defTabSz="914400">
              <a:defRPr sz="1100">
                <a:latin typeface="Arial"/>
                <a:ea typeface="Arial"/>
                <a:cs typeface="Arial"/>
                <a:sym typeface="Arial"/>
              </a:defRPr>
            </a:pPr>
            <a:r>
              <a:t>- Take more breaks</a:t>
            </a:r>
          </a:p>
          <a:p>
            <a:pPr defTabSz="914400">
              <a:defRPr sz="1100">
                <a:latin typeface="Arial"/>
                <a:ea typeface="Arial"/>
                <a:cs typeface="Arial"/>
                <a:sym typeface="Arial"/>
              </a:defRPr>
            </a:pPr>
            <a:r>
              <a:t>- express the needs of being alone</a:t>
            </a:r>
          </a:p>
          <a:p>
            <a:pPr defTabSz="914400">
              <a:defRPr sz="1100">
                <a:latin typeface="Arial"/>
                <a:ea typeface="Arial"/>
                <a:cs typeface="Arial"/>
                <a:sym typeface="Arial"/>
              </a:defRPr>
            </a:pPr>
            <a:r>
              <a:t>- strict pairing techniques and externalizing opinions</a:t>
            </a:r>
          </a:p>
          <a:p>
            <a:pPr defTabSz="914400">
              <a:defRPr sz="1100">
                <a:latin typeface="Arial"/>
                <a:ea typeface="Arial"/>
                <a:cs typeface="Arial"/>
                <a:sym typeface="Arial"/>
              </a:defRPr>
            </a:pPr>
            <a:r>
              <a:t>- pair for half day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Shape 219"/>
          <p:cNvSpPr/>
          <p:nvPr>
            <p:ph type="sldImg"/>
          </p:nvPr>
        </p:nvSpPr>
        <p:spPr>
          <a:prstGeom prst="rect">
            <a:avLst/>
          </a:prstGeom>
        </p:spPr>
        <p:txBody>
          <a:bodyPr/>
          <a:lstStyle/>
          <a:p>
            <a:pPr/>
          </a:p>
        </p:txBody>
      </p:sp>
      <p:sp>
        <p:nvSpPr>
          <p:cNvPr id="220" name="Shape 220"/>
          <p:cNvSpPr/>
          <p:nvPr>
            <p:ph type="body" sz="quarter" idx="1"/>
          </p:nvPr>
        </p:nvSpPr>
        <p:spPr>
          <a:prstGeom prst="rect">
            <a:avLst/>
          </a:prstGeom>
        </p:spPr>
        <p:txBody>
          <a:bodyPr/>
          <a:lstStyle/>
          <a:p>
            <a:pPr defTabSz="914400">
              <a:defRPr sz="1100">
                <a:latin typeface="Arial"/>
                <a:ea typeface="Arial"/>
                <a:cs typeface="Arial"/>
                <a:sym typeface="Arial"/>
              </a:defRPr>
            </a:pPr>
            <a:r>
              <a:t>- someone called me people repeller</a:t>
            </a:r>
          </a:p>
          <a:p>
            <a:pPr defTabSz="914400">
              <a:defRPr sz="1100">
                <a:latin typeface="Arial"/>
                <a:ea typeface="Arial"/>
                <a:cs typeface="Arial"/>
                <a:sym typeface="Arial"/>
              </a:defRPr>
            </a:pPr>
            <a:r>
              <a:t>- chinese girl would say to look more approachable when you smile</a:t>
            </a:r>
          </a:p>
          <a:p>
            <a:pPr defTabSz="914400">
              <a:defRPr sz="1100">
                <a:latin typeface="Arial"/>
                <a:ea typeface="Arial"/>
                <a:cs typeface="Arial"/>
                <a:sym typeface="Arial"/>
              </a:defRPr>
            </a:pPr>
            <a:r>
              <a:t>- go for the Dutchenne smile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Shape 225"/>
          <p:cNvSpPr/>
          <p:nvPr>
            <p:ph type="sldImg"/>
          </p:nvPr>
        </p:nvSpPr>
        <p:spPr>
          <a:prstGeom prst="rect">
            <a:avLst/>
          </a:prstGeom>
        </p:spPr>
        <p:txBody>
          <a:bodyPr/>
          <a:lstStyle/>
          <a:p>
            <a:pPr/>
          </a:p>
        </p:txBody>
      </p:sp>
      <p:sp>
        <p:nvSpPr>
          <p:cNvPr id="226" name="Shape 226"/>
          <p:cNvSpPr/>
          <p:nvPr>
            <p:ph type="body" sz="quarter" idx="1"/>
          </p:nvPr>
        </p:nvSpPr>
        <p:spPr>
          <a:prstGeom prst="rect">
            <a:avLst/>
          </a:prstGeom>
        </p:spPr>
        <p:txBody>
          <a:bodyPr/>
          <a:lstStyle/>
          <a:p>
            <a:pPr defTabSz="914400">
              <a:defRPr sz="1100">
                <a:latin typeface="Arial"/>
                <a:ea typeface="Arial"/>
                <a:cs typeface="Arial"/>
                <a:sym typeface="Arial"/>
              </a:defRPr>
            </a:pPr>
            <a:r>
              <a:t>- CHANGE PERSPECTIVE by thinking how can i save what i have?</a:t>
            </a:r>
          </a:p>
          <a:p>
            <a:pPr defTabSz="914400">
              <a:defRPr sz="1100">
                <a:latin typeface="Arial"/>
                <a:ea typeface="Arial"/>
                <a:cs typeface="Arial"/>
                <a:sym typeface="Arial"/>
              </a:defRPr>
            </a:pPr>
            <a:r>
              <a:t>- clear workplaces</a:t>
            </a:r>
          </a:p>
          <a:p>
            <a:pPr defTabSz="914400">
              <a:defRPr sz="1100">
                <a:latin typeface="Arial"/>
                <a:ea typeface="Arial"/>
                <a:cs typeface="Arial"/>
                <a:sym typeface="Arial"/>
              </a:defRPr>
            </a:pPr>
            <a:r>
              <a:t>- clean brain clutter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Shape 123"/>
          <p:cNvSpPr/>
          <p:nvPr>
            <p:ph type="sldImg"/>
          </p:nvPr>
        </p:nvSpPr>
        <p:spPr>
          <a:prstGeom prst="rect">
            <a:avLst/>
          </a:prstGeom>
        </p:spPr>
        <p:txBody>
          <a:bodyPr/>
          <a:lstStyle/>
          <a:p>
            <a:pPr/>
          </a:p>
        </p:txBody>
      </p:sp>
      <p:sp>
        <p:nvSpPr>
          <p:cNvPr id="124" name="Shape 124"/>
          <p:cNvSpPr/>
          <p:nvPr>
            <p:ph type="body" sz="quarter" idx="1"/>
          </p:nvPr>
        </p:nvSpPr>
        <p:spPr>
          <a:prstGeom prst="rect">
            <a:avLst/>
          </a:prstGeom>
        </p:spPr>
        <p:txBody>
          <a:bodyPr/>
          <a:lstStyle/>
          <a:p>
            <a:pPr marL="457200" indent="-298450" defTabSz="914400">
              <a:lnSpc>
                <a:spcPct val="115000"/>
              </a:lnSpc>
              <a:spcBef>
                <a:spcPts val="1200"/>
              </a:spcBef>
              <a:buSzPct val="100000"/>
              <a:buChar char="●"/>
              <a:defRPr sz="1100">
                <a:latin typeface="Arial"/>
                <a:ea typeface="Arial"/>
                <a:cs typeface="Arial"/>
                <a:sym typeface="Arial"/>
              </a:defRPr>
            </a:pPr>
            <a:r>
              <a:t>Tell story of two birds and moral of the story</a:t>
            </a:r>
          </a:p>
          <a:p>
            <a:pPr marL="457200" indent="-298450" defTabSz="914400">
              <a:lnSpc>
                <a:spcPct val="115000"/>
              </a:lnSpc>
              <a:buSzPct val="100000"/>
              <a:buChar char="●"/>
              <a:defRPr sz="1100">
                <a:latin typeface="Arial"/>
                <a:ea typeface="Arial"/>
                <a:cs typeface="Arial"/>
                <a:sym typeface="Arial"/>
              </a:defRPr>
            </a:pPr>
            <a:r>
              <a:t>Waterfall to agile team transition for me was like this bird. I had to come out of my comfort zone.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Shape 232"/>
          <p:cNvSpPr/>
          <p:nvPr>
            <p:ph type="sldImg"/>
          </p:nvPr>
        </p:nvSpPr>
        <p:spPr>
          <a:prstGeom prst="rect">
            <a:avLst/>
          </a:prstGeom>
        </p:spPr>
        <p:txBody>
          <a:bodyPr/>
          <a:lstStyle/>
          <a:p>
            <a:pPr/>
          </a:p>
        </p:txBody>
      </p:sp>
      <p:sp>
        <p:nvSpPr>
          <p:cNvPr id="233" name="Shape 233"/>
          <p:cNvSpPr/>
          <p:nvPr>
            <p:ph type="body" sz="quarter" idx="1"/>
          </p:nvPr>
        </p:nvSpPr>
        <p:spPr>
          <a:prstGeom prst="rect">
            <a:avLst/>
          </a:prstGeom>
        </p:spPr>
        <p:txBody>
          <a:bodyPr/>
          <a:lstStyle/>
          <a:p>
            <a:pPr marL="457200" indent="-298450" defTabSz="914400">
              <a:lnSpc>
                <a:spcPct val="115000"/>
              </a:lnSpc>
              <a:spcBef>
                <a:spcPts val="1200"/>
              </a:spcBef>
              <a:buSzPct val="100000"/>
              <a:buChar char="●"/>
              <a:defRPr sz="1100">
                <a:latin typeface="Arial"/>
                <a:ea typeface="Arial"/>
                <a:cs typeface="Arial"/>
                <a:sym typeface="Arial"/>
              </a:defRPr>
            </a:pPr>
            <a:r>
              <a:t>Most stressful times is performance reviews</a:t>
            </a:r>
          </a:p>
          <a:p>
            <a:pPr marL="457200" indent="-298450" defTabSz="914400">
              <a:lnSpc>
                <a:spcPct val="115000"/>
              </a:lnSpc>
              <a:buSzPct val="100000"/>
              <a:buChar char="●"/>
              <a:defRPr sz="1100">
                <a:latin typeface="Arial"/>
                <a:ea typeface="Arial"/>
                <a:cs typeface="Arial"/>
                <a:sym typeface="Arial"/>
              </a:defRPr>
            </a:pPr>
            <a:r>
              <a:t>They like to work speak for itself</a:t>
            </a:r>
          </a:p>
          <a:p>
            <a:pPr marL="457200" indent="-298450" defTabSz="914400">
              <a:lnSpc>
                <a:spcPct val="115000"/>
              </a:lnSpc>
              <a:buSzPct val="100000"/>
              <a:buChar char="●"/>
              <a:defRPr sz="1100">
                <a:latin typeface="Arial"/>
                <a:ea typeface="Arial"/>
                <a:cs typeface="Arial"/>
                <a:sym typeface="Arial"/>
              </a:defRPr>
            </a:pPr>
            <a:r>
              <a:t>Introverts are very uncomfortable sharing ideas on open platform, just because they have not done anything like this before</a:t>
            </a:r>
          </a:p>
          <a:p>
            <a:pPr marL="457200" indent="-298450" defTabSz="914400">
              <a:lnSpc>
                <a:spcPct val="115000"/>
              </a:lnSpc>
              <a:buSzPct val="100000"/>
              <a:buChar char="●"/>
              <a:defRPr sz="1100">
                <a:latin typeface="Arial"/>
                <a:ea typeface="Arial"/>
                <a:cs typeface="Arial"/>
                <a:sym typeface="Arial"/>
              </a:defRPr>
            </a:pPr>
            <a:r>
              <a:t>Consider sharing your ideas by bringing them up in front of audiences.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Shape 236"/>
          <p:cNvSpPr/>
          <p:nvPr>
            <p:ph type="sldImg"/>
          </p:nvPr>
        </p:nvSpPr>
        <p:spPr>
          <a:prstGeom prst="rect">
            <a:avLst/>
          </a:prstGeom>
        </p:spPr>
        <p:txBody>
          <a:bodyPr/>
          <a:lstStyle/>
          <a:p>
            <a:pPr/>
          </a:p>
        </p:txBody>
      </p:sp>
      <p:sp>
        <p:nvSpPr>
          <p:cNvPr id="237" name="Shape 237"/>
          <p:cNvSpPr/>
          <p:nvPr>
            <p:ph type="body" sz="quarter" idx="1"/>
          </p:nvPr>
        </p:nvSpPr>
        <p:spPr>
          <a:prstGeom prst="rect">
            <a:avLst/>
          </a:prstGeom>
        </p:spPr>
        <p:txBody>
          <a:bodyPr/>
          <a:lstStyle>
            <a:lvl1pPr marL="457200" indent="-298450" defTabSz="914400">
              <a:lnSpc>
                <a:spcPct val="115000"/>
              </a:lnSpc>
              <a:spcBef>
                <a:spcPts val="1200"/>
              </a:spcBef>
              <a:buSzPct val="100000"/>
              <a:buChar char="●"/>
              <a:defRPr sz="1100">
                <a:latin typeface="Arial"/>
                <a:ea typeface="Arial"/>
                <a:cs typeface="Arial"/>
                <a:sym typeface="Arial"/>
              </a:defRPr>
            </a:lvl1pPr>
          </a:lstStyle>
          <a:p>
            <a:pPr/>
            <a:r>
              <a:t>CHANGE PERSPECTIVE by thinking presenting your ideas is taking different take on networking</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Shape 241"/>
          <p:cNvSpPr/>
          <p:nvPr>
            <p:ph type="sldImg"/>
          </p:nvPr>
        </p:nvSpPr>
        <p:spPr>
          <a:prstGeom prst="rect">
            <a:avLst/>
          </a:prstGeom>
        </p:spPr>
        <p:txBody>
          <a:bodyPr/>
          <a:lstStyle/>
          <a:p>
            <a:pPr/>
          </a:p>
        </p:txBody>
      </p:sp>
      <p:sp>
        <p:nvSpPr>
          <p:cNvPr id="242" name="Shape 242"/>
          <p:cNvSpPr/>
          <p:nvPr>
            <p:ph type="body" sz="quarter" idx="1"/>
          </p:nvPr>
        </p:nvSpPr>
        <p:spPr>
          <a:prstGeom prst="rect">
            <a:avLst/>
          </a:prstGeom>
        </p:spPr>
        <p:txBody>
          <a:bodyPr/>
          <a:lstStyle>
            <a:lvl1pPr defTabSz="914400">
              <a:defRPr sz="1100">
                <a:latin typeface="Arial"/>
                <a:ea typeface="Arial"/>
                <a:cs typeface="Arial"/>
                <a:sym typeface="Arial"/>
              </a:defRPr>
            </a:lvl1pPr>
          </a:lstStyle>
          <a:p>
            <a:pPr/>
            <a:r>
              <a:t>- Taking workshops where there were familiar faces and people who you can relate to helps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Shape 246"/>
          <p:cNvSpPr/>
          <p:nvPr>
            <p:ph type="sldImg"/>
          </p:nvPr>
        </p:nvSpPr>
        <p:spPr>
          <a:prstGeom prst="rect">
            <a:avLst/>
          </a:prstGeom>
        </p:spPr>
        <p:txBody>
          <a:bodyPr/>
          <a:lstStyle/>
          <a:p>
            <a:pPr/>
          </a:p>
        </p:txBody>
      </p:sp>
      <p:sp>
        <p:nvSpPr>
          <p:cNvPr id="247" name="Shape 247"/>
          <p:cNvSpPr/>
          <p:nvPr>
            <p:ph type="body" sz="quarter" idx="1"/>
          </p:nvPr>
        </p:nvSpPr>
        <p:spPr>
          <a:prstGeom prst="rect">
            <a:avLst/>
          </a:prstGeom>
        </p:spPr>
        <p:txBody>
          <a:bodyPr/>
          <a:lstStyle/>
          <a:p>
            <a:pPr defTabSz="914400">
              <a:defRPr sz="1100">
                <a:latin typeface="Arial"/>
                <a:ea typeface="Arial"/>
                <a:cs typeface="Arial"/>
                <a:sym typeface="Arial"/>
              </a:defRPr>
            </a:pPr>
            <a:r>
              <a:t>- Started speaking at meetup groups, and got more feedback about work and ideas and more ideas to piggyback upon</a:t>
            </a:r>
          </a:p>
          <a:p>
            <a:pPr defTabSz="914400">
              <a:defRPr sz="1100">
                <a:latin typeface="Arial"/>
                <a:ea typeface="Arial"/>
                <a:cs typeface="Arial"/>
                <a:sym typeface="Arial"/>
              </a:defRPr>
            </a:pPr>
            <a:r>
              <a:t>- At meetup groups, I have my fallback plan. It is just that I am on the stage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Shape 250"/>
          <p:cNvSpPr/>
          <p:nvPr>
            <p:ph type="sldImg"/>
          </p:nvPr>
        </p:nvSpPr>
        <p:spPr>
          <a:prstGeom prst="rect">
            <a:avLst/>
          </a:prstGeom>
        </p:spPr>
        <p:txBody>
          <a:bodyPr/>
          <a:lstStyle/>
          <a:p>
            <a:pPr/>
          </a:p>
        </p:txBody>
      </p:sp>
      <p:sp>
        <p:nvSpPr>
          <p:cNvPr id="251" name="Shape 251"/>
          <p:cNvSpPr/>
          <p:nvPr>
            <p:ph type="body" sz="quarter" idx="1"/>
          </p:nvPr>
        </p:nvSpPr>
        <p:spPr>
          <a:prstGeom prst="rect">
            <a:avLst/>
          </a:prstGeom>
        </p:spPr>
        <p:txBody>
          <a:bodyPr/>
          <a:lstStyle/>
          <a:p>
            <a:pPr defTabSz="914400">
              <a:defRPr sz="1100">
                <a:latin typeface="Arial"/>
                <a:ea typeface="Arial"/>
                <a:cs typeface="Arial"/>
                <a:sym typeface="Arial"/>
              </a:defRPr>
            </a:pPr>
            <a:r>
              <a:t>Introverts have to do this delicate dance of trying to change their habits with changing work culture, at the same time maintain the needs. It is going to be hard and it is going to take time. But small steps consistency and letting go helps. </a:t>
            </a:r>
          </a:p>
          <a:p>
            <a:pPr defTabSz="914400">
              <a:defRPr sz="1100">
                <a:latin typeface="Arial"/>
                <a:ea typeface="Arial"/>
                <a:cs typeface="Arial"/>
                <a:sym typeface="Arial"/>
              </a:defRPr>
            </a:p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Shape 263"/>
          <p:cNvSpPr/>
          <p:nvPr>
            <p:ph type="sldImg"/>
          </p:nvPr>
        </p:nvSpPr>
        <p:spPr>
          <a:prstGeom prst="rect">
            <a:avLst/>
          </a:prstGeom>
        </p:spPr>
        <p:txBody>
          <a:bodyPr/>
          <a:lstStyle/>
          <a:p>
            <a:pPr/>
          </a:p>
        </p:txBody>
      </p:sp>
      <p:sp>
        <p:nvSpPr>
          <p:cNvPr id="264" name="Shape 264"/>
          <p:cNvSpPr/>
          <p:nvPr>
            <p:ph type="body" sz="quarter" idx="1"/>
          </p:nvPr>
        </p:nvSpPr>
        <p:spPr>
          <a:prstGeom prst="rect">
            <a:avLst/>
          </a:prstGeom>
        </p:spPr>
        <p:txBody>
          <a:bodyPr/>
          <a:lstStyle/>
          <a:p>
            <a:pPr defTabSz="914400">
              <a:defRPr sz="1100">
                <a:latin typeface="Arial"/>
                <a:ea typeface="Arial"/>
                <a:cs typeface="Arial"/>
                <a:sym typeface="Arial"/>
              </a:defRPr>
            </a:pPr>
            <a:r>
              <a:t>people who helped me through my journey were these very supportive and encouraging team members. If there is anything that you are taking out of this presentation is this..if you are an introvert then open yourself up and let the world understand you and your ideas. Be more interested in growth than in comfort. That way you get to be awesome while being  part of the awesome teams.</a:t>
            </a:r>
          </a:p>
          <a:p>
            <a:pPr defTabSz="914400">
              <a:defRPr sz="1100">
                <a:latin typeface="Arial"/>
                <a:ea typeface="Arial"/>
                <a:cs typeface="Arial"/>
                <a:sym typeface="Arial"/>
              </a:defRPr>
            </a:pPr>
          </a:p>
          <a:p>
            <a:pPr defTabSz="914400">
              <a:defRPr sz="1100">
                <a:latin typeface="Arial"/>
                <a:ea typeface="Arial"/>
                <a:cs typeface="Arial"/>
                <a:sym typeface="Arial"/>
              </a:defRPr>
            </a:pPr>
            <a:r>
              <a:t>If you are not an introvert then consider identifying those on your team and help them if they are struggling with same issues as I did.</a:t>
            </a:r>
          </a:p>
          <a:p>
            <a:pPr defTabSz="914400">
              <a:defRPr sz="1100">
                <a:latin typeface="Arial"/>
                <a:ea typeface="Arial"/>
                <a:cs typeface="Arial"/>
                <a:sym typeface="Arial"/>
              </a:defRPr>
            </a:pPr>
          </a:p>
          <a:p>
            <a:pPr defTabSz="914400">
              <a:defRPr sz="1100">
                <a:latin typeface="Arial"/>
                <a:ea typeface="Arial"/>
                <a:cs typeface="Arial"/>
                <a:sym typeface="Arial"/>
              </a:defRPr>
            </a:pPr>
            <a:r>
              <a:t>Because together we make awesome teams and awesome teams make better products.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Shape 129"/>
          <p:cNvSpPr/>
          <p:nvPr>
            <p:ph type="sldImg"/>
          </p:nvPr>
        </p:nvSpPr>
        <p:spPr>
          <a:prstGeom prst="rect">
            <a:avLst/>
          </a:prstGeom>
        </p:spPr>
        <p:txBody>
          <a:bodyPr/>
          <a:lstStyle/>
          <a:p>
            <a:pPr/>
          </a:p>
        </p:txBody>
      </p:sp>
      <p:sp>
        <p:nvSpPr>
          <p:cNvPr id="130" name="Shape 130"/>
          <p:cNvSpPr/>
          <p:nvPr>
            <p:ph type="body" sz="quarter" idx="1"/>
          </p:nvPr>
        </p:nvSpPr>
        <p:spPr>
          <a:prstGeom prst="rect">
            <a:avLst/>
          </a:prstGeom>
        </p:spPr>
        <p:txBody>
          <a:bodyPr/>
          <a:lstStyle/>
          <a:p>
            <a:pPr marL="457200" indent="-298450" defTabSz="914400">
              <a:lnSpc>
                <a:spcPct val="115000"/>
              </a:lnSpc>
              <a:spcBef>
                <a:spcPts val="1200"/>
              </a:spcBef>
              <a:buSzPct val="100000"/>
              <a:buChar char="●"/>
              <a:defRPr sz="1100">
                <a:latin typeface="Arial"/>
                <a:ea typeface="Arial"/>
                <a:cs typeface="Arial"/>
                <a:sym typeface="Arial"/>
              </a:defRPr>
            </a:pPr>
            <a:r>
              <a:t>Explain typical day for software engineer on waterfall team</a:t>
            </a:r>
          </a:p>
          <a:p>
            <a:pPr marL="457200" indent="-298450" defTabSz="914400">
              <a:lnSpc>
                <a:spcPct val="115000"/>
              </a:lnSpc>
              <a:buSzPct val="100000"/>
              <a:buChar char="●"/>
              <a:defRPr sz="1100">
                <a:latin typeface="Arial"/>
                <a:ea typeface="Arial"/>
                <a:cs typeface="Arial"/>
                <a:sym typeface="Arial"/>
              </a:defRPr>
            </a:pPr>
            <a:r>
              <a:t>I was in my comfort zone where I would not feel the need to talk to many people to complete the work.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Shape 135"/>
          <p:cNvSpPr/>
          <p:nvPr>
            <p:ph type="sldImg"/>
          </p:nvPr>
        </p:nvSpPr>
        <p:spPr>
          <a:prstGeom prst="rect">
            <a:avLst/>
          </a:prstGeom>
        </p:spPr>
        <p:txBody>
          <a:bodyPr/>
          <a:lstStyle/>
          <a:p>
            <a:pPr/>
          </a:p>
        </p:txBody>
      </p:sp>
      <p:sp>
        <p:nvSpPr>
          <p:cNvPr id="136" name="Shape 136"/>
          <p:cNvSpPr/>
          <p:nvPr>
            <p:ph type="body" sz="quarter" idx="1"/>
          </p:nvPr>
        </p:nvSpPr>
        <p:spPr>
          <a:prstGeom prst="rect">
            <a:avLst/>
          </a:prstGeom>
        </p:spPr>
        <p:txBody>
          <a:bodyPr/>
          <a:lstStyle/>
          <a:p>
            <a:pPr marL="457200" indent="-298450" defTabSz="914400">
              <a:lnSpc>
                <a:spcPct val="115000"/>
              </a:lnSpc>
              <a:spcBef>
                <a:spcPts val="1200"/>
              </a:spcBef>
              <a:buSzPct val="100000"/>
              <a:buChar char="●"/>
              <a:defRPr sz="1100">
                <a:latin typeface="Arial"/>
                <a:ea typeface="Arial"/>
                <a:cs typeface="Arial"/>
                <a:sym typeface="Arial"/>
              </a:defRPr>
            </a:pPr>
            <a:r>
              <a:t>Explain typical day at work for Software engineer in agile team</a:t>
            </a:r>
          </a:p>
          <a:p>
            <a:pPr marL="457200" indent="-298450" defTabSz="914400">
              <a:lnSpc>
                <a:spcPct val="115000"/>
              </a:lnSpc>
              <a:buSzPct val="100000"/>
              <a:buChar char="●"/>
              <a:defRPr sz="1100">
                <a:latin typeface="Arial"/>
                <a:ea typeface="Arial"/>
                <a:cs typeface="Arial"/>
                <a:sym typeface="Arial"/>
              </a:defRPr>
            </a:pPr>
            <a:r>
              <a:t>The constant interactions with someone on the team was causing overload and stress.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Shape 140"/>
          <p:cNvSpPr/>
          <p:nvPr>
            <p:ph type="sldImg"/>
          </p:nvPr>
        </p:nvSpPr>
        <p:spPr>
          <a:prstGeom prst="rect">
            <a:avLst/>
          </a:prstGeom>
        </p:spPr>
        <p:txBody>
          <a:bodyPr/>
          <a:lstStyle/>
          <a:p>
            <a:pPr/>
          </a:p>
        </p:txBody>
      </p:sp>
      <p:sp>
        <p:nvSpPr>
          <p:cNvPr id="141" name="Shape 141"/>
          <p:cNvSpPr/>
          <p:nvPr>
            <p:ph type="body" sz="quarter" idx="1"/>
          </p:nvPr>
        </p:nvSpPr>
        <p:spPr>
          <a:prstGeom prst="rect">
            <a:avLst/>
          </a:prstGeom>
        </p:spPr>
        <p:txBody>
          <a:bodyPr/>
          <a:lstStyle/>
          <a:p>
            <a:pPr marL="457200" indent="-298450" defTabSz="914400">
              <a:lnSpc>
                <a:spcPct val="115000"/>
              </a:lnSpc>
              <a:spcBef>
                <a:spcPts val="1200"/>
              </a:spcBef>
              <a:buSzPct val="100000"/>
              <a:buChar char="●"/>
              <a:defRPr sz="1100">
                <a:latin typeface="Arial"/>
                <a:ea typeface="Arial"/>
                <a:cs typeface="Arial"/>
                <a:sym typeface="Arial"/>
              </a:defRPr>
            </a:pPr>
            <a:r>
              <a:t>Talk about key principles and values from agile manifesto.</a:t>
            </a:r>
          </a:p>
          <a:p>
            <a:pPr marL="457200" indent="-298450" defTabSz="914400">
              <a:lnSpc>
                <a:spcPct val="115000"/>
              </a:lnSpc>
              <a:buSzPct val="100000"/>
              <a:buChar char="●"/>
              <a:defRPr sz="1100">
                <a:latin typeface="Arial"/>
                <a:ea typeface="Arial"/>
                <a:cs typeface="Arial"/>
                <a:sym typeface="Arial"/>
              </a:defRPr>
            </a:pPr>
            <a:r>
              <a:t>Point here is, agile manifesto also suggests collaboration is backbone of agility. Better team members are at working with each other, higher the success of agile teams.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Shape 146"/>
          <p:cNvSpPr/>
          <p:nvPr>
            <p:ph type="sldImg"/>
          </p:nvPr>
        </p:nvSpPr>
        <p:spPr>
          <a:prstGeom prst="rect">
            <a:avLst/>
          </a:prstGeom>
        </p:spPr>
        <p:txBody>
          <a:bodyPr/>
          <a:lstStyle/>
          <a:p>
            <a:pPr/>
          </a:p>
        </p:txBody>
      </p:sp>
      <p:sp>
        <p:nvSpPr>
          <p:cNvPr id="147" name="Shape 147"/>
          <p:cNvSpPr/>
          <p:nvPr>
            <p:ph type="body" sz="quarter" idx="1"/>
          </p:nvPr>
        </p:nvSpPr>
        <p:spPr>
          <a:prstGeom prst="rect">
            <a:avLst/>
          </a:prstGeom>
        </p:spPr>
        <p:txBody>
          <a:bodyPr/>
          <a:lstStyle/>
          <a:p>
            <a:pPr marL="457200" indent="-298450" defTabSz="914400">
              <a:lnSpc>
                <a:spcPct val="115000"/>
              </a:lnSpc>
              <a:spcBef>
                <a:spcPts val="1200"/>
              </a:spcBef>
              <a:buSzPct val="100000"/>
              <a:buChar char="●"/>
              <a:defRPr sz="1100">
                <a:latin typeface="Arial"/>
                <a:ea typeface="Arial"/>
                <a:cs typeface="Arial"/>
                <a:sym typeface="Arial"/>
              </a:defRPr>
            </a:pPr>
            <a:r>
              <a:t>Explain what make people awesome principle means</a:t>
            </a:r>
          </a:p>
          <a:p>
            <a:pPr marL="457200" indent="-298450" defTabSz="914400">
              <a:lnSpc>
                <a:spcPct val="115000"/>
              </a:lnSpc>
              <a:buSzPct val="100000"/>
              <a:buChar char="●"/>
              <a:defRPr sz="1100">
                <a:latin typeface="Arial"/>
                <a:ea typeface="Arial"/>
                <a:cs typeface="Arial"/>
                <a:sym typeface="Arial"/>
              </a:defRPr>
            </a:pPr>
            <a:r>
              <a:t>On my team we were bringing in practices like paired programming, mob programming, test driven development, CI, CD. These practices and concepts were new. We all were working and learning together in order to bring about this change. We used to work in groups for entirety of the time we used to be in office. This was helping with better product.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Shape 152"/>
          <p:cNvSpPr/>
          <p:nvPr>
            <p:ph type="sldImg"/>
          </p:nvPr>
        </p:nvSpPr>
        <p:spPr>
          <a:prstGeom prst="rect">
            <a:avLst/>
          </a:prstGeom>
        </p:spPr>
        <p:txBody>
          <a:bodyPr/>
          <a:lstStyle/>
          <a:p>
            <a:pPr/>
          </a:p>
        </p:txBody>
      </p:sp>
      <p:sp>
        <p:nvSpPr>
          <p:cNvPr id="153" name="Shape 153"/>
          <p:cNvSpPr/>
          <p:nvPr>
            <p:ph type="body" sz="quarter" idx="1"/>
          </p:nvPr>
        </p:nvSpPr>
        <p:spPr>
          <a:prstGeom prst="rect">
            <a:avLst/>
          </a:prstGeom>
        </p:spPr>
        <p:txBody>
          <a:bodyPr/>
          <a:lstStyle/>
          <a:p>
            <a:pPr marL="457200" indent="-298450" defTabSz="914400">
              <a:lnSpc>
                <a:spcPct val="115000"/>
              </a:lnSpc>
              <a:spcBef>
                <a:spcPts val="1200"/>
              </a:spcBef>
              <a:buSzPct val="100000"/>
              <a:buChar char="●"/>
              <a:defRPr sz="1100">
                <a:latin typeface="Arial"/>
                <a:ea typeface="Arial"/>
                <a:cs typeface="Arial"/>
                <a:sym typeface="Arial"/>
              </a:defRPr>
            </a:pPr>
            <a:r>
              <a:t>But was also causing more overload.</a:t>
            </a:r>
          </a:p>
          <a:p>
            <a:pPr marL="457200" indent="-298450" defTabSz="914400">
              <a:lnSpc>
                <a:spcPct val="115000"/>
              </a:lnSpc>
              <a:buSzPct val="100000"/>
              <a:buChar char="●"/>
              <a:defRPr sz="1100">
                <a:latin typeface="Arial"/>
                <a:ea typeface="Arial"/>
                <a:cs typeface="Arial"/>
                <a:sym typeface="Arial"/>
              </a:defRPr>
            </a:pPr>
            <a:r>
              <a:t>Explain what HBR has to say about collaborative overload.</a:t>
            </a:r>
          </a:p>
          <a:p>
            <a:pPr marL="457200" indent="-298450" defTabSz="914400">
              <a:lnSpc>
                <a:spcPct val="115000"/>
              </a:lnSpc>
              <a:buSzPct val="100000"/>
              <a:buChar char="●"/>
              <a:defRPr sz="1100">
                <a:latin typeface="Arial"/>
                <a:ea typeface="Arial"/>
                <a:cs typeface="Arial"/>
                <a:sym typeface="Arial"/>
              </a:defRPr>
            </a:pPr>
            <a:r>
              <a:t>Discuss introversion extroversion spectrum</a:t>
            </a:r>
          </a:p>
          <a:p>
            <a:pPr marL="457200" indent="-298450" defTabSz="914400">
              <a:lnSpc>
                <a:spcPct val="115000"/>
              </a:lnSpc>
              <a:buSzPct val="100000"/>
              <a:buChar char="●"/>
              <a:defRPr sz="1100">
                <a:latin typeface="Arial"/>
                <a:ea typeface="Arial"/>
                <a:cs typeface="Arial"/>
                <a:sym typeface="Arial"/>
              </a:defRPr>
            </a:pPr>
            <a:r>
              <a:t>Discuss how traits and problems of introverts are going to be applicable for more than just introverts</a:t>
            </a:r>
          </a:p>
          <a:p>
            <a:pPr marL="457200" indent="-298450" defTabSz="914400">
              <a:lnSpc>
                <a:spcPct val="115000"/>
              </a:lnSpc>
              <a:buSzPct val="100000"/>
              <a:buChar char="●"/>
              <a:defRPr sz="1100">
                <a:latin typeface="Arial"/>
                <a:ea typeface="Arial"/>
                <a:cs typeface="Arial"/>
                <a:sym typeface="Arial"/>
              </a:defRPr>
            </a:pPr>
            <a:r>
              <a:t>Make a point that being an introvert and after observing other introverts around me I recognized these type of problems are more prevalent in introverts than those of others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Shape 157"/>
          <p:cNvSpPr/>
          <p:nvPr>
            <p:ph type="sldImg"/>
          </p:nvPr>
        </p:nvSpPr>
        <p:spPr>
          <a:prstGeom prst="rect">
            <a:avLst/>
          </a:prstGeom>
        </p:spPr>
        <p:txBody>
          <a:bodyPr/>
          <a:lstStyle/>
          <a:p>
            <a:pPr/>
          </a:p>
        </p:txBody>
      </p:sp>
      <p:sp>
        <p:nvSpPr>
          <p:cNvPr id="158" name="Shape 158"/>
          <p:cNvSpPr/>
          <p:nvPr>
            <p:ph type="body" sz="quarter" idx="1"/>
          </p:nvPr>
        </p:nvSpPr>
        <p:spPr>
          <a:prstGeom prst="rect">
            <a:avLst/>
          </a:prstGeom>
        </p:spPr>
        <p:txBody>
          <a:bodyPr/>
          <a:lstStyle/>
          <a:p>
            <a:pPr marL="533400" indent="-419100">
              <a:buSzPct val="100000"/>
              <a:buChar char="-"/>
            </a:pPr>
            <a:r>
              <a:t>Goal is to understand how can introverts be better collaborators and be part of awesome team</a:t>
            </a:r>
          </a:p>
          <a:p>
            <a:pPr marL="533400" indent="-419100">
              <a:buSzPct val="100000"/>
              <a:buChar char="-"/>
            </a:pPr>
            <a:r>
              <a:t>Problems are common because introversion occurs on a spectrum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Shape 163"/>
          <p:cNvSpPr/>
          <p:nvPr>
            <p:ph type="sldImg"/>
          </p:nvPr>
        </p:nvSpPr>
        <p:spPr>
          <a:prstGeom prst="rect">
            <a:avLst/>
          </a:prstGeom>
        </p:spPr>
        <p:txBody>
          <a:bodyPr/>
          <a:lstStyle/>
          <a:p>
            <a:pPr/>
          </a:p>
        </p:txBody>
      </p:sp>
      <p:sp>
        <p:nvSpPr>
          <p:cNvPr id="164" name="Shape 164"/>
          <p:cNvSpPr/>
          <p:nvPr>
            <p:ph type="body" sz="quarter" idx="1"/>
          </p:nvPr>
        </p:nvSpPr>
        <p:spPr>
          <a:prstGeom prst="rect">
            <a:avLst/>
          </a:prstGeom>
        </p:spPr>
        <p:txBody>
          <a:bodyPr/>
          <a:lstStyle/>
          <a:p>
            <a:pPr marL="457200" indent="-298450" defTabSz="914400">
              <a:lnSpc>
                <a:spcPct val="115000"/>
              </a:lnSpc>
              <a:spcBef>
                <a:spcPts val="1200"/>
              </a:spcBef>
              <a:buSzPct val="100000"/>
              <a:buChar char="●"/>
              <a:defRPr sz="1100">
                <a:latin typeface="Arial"/>
                <a:ea typeface="Arial"/>
                <a:cs typeface="Arial"/>
                <a:sym typeface="Arial"/>
              </a:defRPr>
            </a:pPr>
            <a:r>
              <a:t>Describe the situation where I used to get tired by end of the day with constant interactions</a:t>
            </a:r>
          </a:p>
          <a:p>
            <a:pPr marL="457200" indent="-298450" defTabSz="914400">
              <a:lnSpc>
                <a:spcPct val="115000"/>
              </a:lnSpc>
              <a:buSzPct val="100000"/>
              <a:buChar char="●"/>
              <a:defRPr sz="1100">
                <a:latin typeface="Arial"/>
                <a:ea typeface="Arial"/>
                <a:cs typeface="Arial"/>
                <a:sym typeface="Arial"/>
              </a:defRPr>
            </a:pPr>
            <a:r>
              <a:t>About Susan and her book and her work</a:t>
            </a:r>
          </a:p>
          <a:p>
            <a:pPr marL="457200" indent="-298450" defTabSz="914400">
              <a:lnSpc>
                <a:spcPct val="115000"/>
              </a:lnSpc>
              <a:buSzPct val="100000"/>
              <a:buChar char="●"/>
              <a:defRPr sz="1100">
                <a:latin typeface="Arial"/>
                <a:ea typeface="Arial"/>
                <a:cs typeface="Arial"/>
                <a:sym typeface="Arial"/>
              </a:defRPr>
            </a:pPr>
            <a:r>
              <a:t>I learned that there are more like me. We are introverts. We need more solitude and quiet for recharging our brains.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p:spTree>
      <p:nvGrpSpPr>
        <p:cNvPr id="1" name=""/>
        <p:cNvGrpSpPr/>
        <p:nvPr/>
      </p:nvGrpSpPr>
      <p:grpSpPr>
        <a:xfrm>
          <a:off x="0" y="0"/>
          <a:ext cx="0" cy="0"/>
          <a:chOff x="0" y="0"/>
          <a:chExt cx="0" cy="0"/>
        </a:xfrm>
      </p:grpSpPr>
      <p:sp>
        <p:nvSpPr>
          <p:cNvPr id="12" name="Line"/>
          <p:cNvSpPr/>
          <p:nvPr/>
        </p:nvSpPr>
        <p:spPr>
          <a:xfrm>
            <a:off x="2744012" y="756699"/>
            <a:ext cx="1081626" cy="11249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0"/>
                </a:lnTo>
              </a:path>
            </a:pathLst>
          </a:custGeom>
          <a:ln w="28575">
            <a:solidFill>
              <a:srgbClr val="CCA677"/>
            </a:solidFill>
            <a:miter lim="400000"/>
          </a:ln>
        </p:spPr>
        <p:txBody>
          <a:bodyPr lIns="0" tIns="0" rIns="0" bIns="0"/>
          <a:lstStyle/>
          <a:p>
            <a:pPr/>
          </a:p>
        </p:txBody>
      </p:sp>
      <p:sp>
        <p:nvSpPr>
          <p:cNvPr id="13" name="Line"/>
          <p:cNvSpPr/>
          <p:nvPr/>
        </p:nvSpPr>
        <p:spPr>
          <a:xfrm rot="10800000">
            <a:off x="5318350" y="3266725"/>
            <a:ext cx="1081626" cy="11249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0"/>
                </a:lnTo>
              </a:path>
            </a:pathLst>
          </a:custGeom>
          <a:ln w="28575">
            <a:solidFill>
              <a:srgbClr val="CCA677"/>
            </a:solidFill>
            <a:miter lim="400000"/>
          </a:ln>
        </p:spPr>
        <p:txBody>
          <a:bodyPr lIns="0" tIns="0" rIns="0" bIns="0"/>
          <a:lstStyle/>
          <a:p>
            <a:pPr/>
          </a:p>
        </p:txBody>
      </p:sp>
      <p:sp>
        <p:nvSpPr>
          <p:cNvPr id="14" name="Title Text"/>
          <p:cNvSpPr txBox="1"/>
          <p:nvPr>
            <p:ph type="title"/>
          </p:nvPr>
        </p:nvSpPr>
        <p:spPr>
          <a:xfrm>
            <a:off x="3044700" y="1444254"/>
            <a:ext cx="3054600" cy="1537201"/>
          </a:xfrm>
          <a:prstGeom prst="rect">
            <a:avLst/>
          </a:prstGeom>
        </p:spPr>
        <p:txBody>
          <a:bodyPr/>
          <a:lstStyle>
            <a:lvl1pPr algn="ctr"/>
          </a:lstStyle>
          <a:p>
            <a:pPr/>
            <a:r>
              <a:t>Title Text</a:t>
            </a:r>
          </a:p>
        </p:txBody>
      </p:sp>
      <p:sp>
        <p:nvSpPr>
          <p:cNvPr id="15" name="Body Level One…"/>
          <p:cNvSpPr txBox="1"/>
          <p:nvPr>
            <p:ph type="body" sz="quarter" idx="1"/>
          </p:nvPr>
        </p:nvSpPr>
        <p:spPr>
          <a:xfrm>
            <a:off x="3044700" y="3116579"/>
            <a:ext cx="3054600" cy="701401"/>
          </a:xfrm>
          <a:prstGeom prst="rect">
            <a:avLst/>
          </a:prstGeom>
        </p:spPr>
        <p:txBody>
          <a:bodyPr/>
          <a:lstStyle>
            <a:lvl1pPr marL="342900" indent="-228600" algn="ctr">
              <a:lnSpc>
                <a:spcPct val="100000"/>
              </a:lnSpc>
              <a:buSzTx/>
              <a:buNone/>
              <a:defRPr sz="2100"/>
            </a:lvl1pPr>
            <a:lvl2pPr marL="342900" indent="254000" algn="ctr">
              <a:lnSpc>
                <a:spcPct val="100000"/>
              </a:lnSpc>
              <a:buSzTx/>
              <a:buNone/>
              <a:defRPr sz="2100"/>
            </a:lvl2pPr>
            <a:lvl3pPr marL="342900" indent="711200" algn="ctr">
              <a:lnSpc>
                <a:spcPct val="100000"/>
              </a:lnSpc>
              <a:buSzTx/>
              <a:buNone/>
              <a:defRPr sz="2100"/>
            </a:lvl3pPr>
            <a:lvl4pPr marL="342900" indent="1168400" algn="ctr">
              <a:lnSpc>
                <a:spcPct val="100000"/>
              </a:lnSpc>
              <a:buSzTx/>
              <a:buNone/>
              <a:defRPr sz="2100"/>
            </a:lvl4pPr>
            <a:lvl5pPr marL="342900" indent="1625600" algn="ctr">
              <a:lnSpc>
                <a:spcPct val="100000"/>
              </a:lnSpc>
              <a:buSzTx/>
              <a:buNone/>
              <a:defRPr sz="2100"/>
            </a:lvl5pPr>
          </a:lstStyle>
          <a:p>
            <a:pPr/>
            <a:r>
              <a:t>Body Level One</a:t>
            </a:r>
          </a:p>
          <a:p>
            <a:pPr lvl="1"/>
            <a:r>
              <a:t>Body Level Two</a:t>
            </a:r>
          </a:p>
          <a:p>
            <a:pPr lvl="2"/>
            <a:r>
              <a:t>Body Level Three</a:t>
            </a:r>
          </a:p>
          <a:p>
            <a:pPr lvl="3"/>
            <a:r>
              <a:t>Body Level Four</a:t>
            </a:r>
          </a:p>
          <a:p>
            <a:pPr lvl="4"/>
            <a:r>
              <a:t>Body Level Five</a:t>
            </a:r>
          </a:p>
        </p:txBody>
      </p:sp>
      <p:sp>
        <p:nvSpPr>
          <p:cNvPr id="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_NUMBER">
    <p:spTree>
      <p:nvGrpSpPr>
        <p:cNvPr id="1" name=""/>
        <p:cNvGrpSpPr/>
        <p:nvPr/>
      </p:nvGrpSpPr>
      <p:grpSpPr>
        <a:xfrm>
          <a:off x="0" y="0"/>
          <a:ext cx="0" cy="0"/>
          <a:chOff x="0" y="0"/>
          <a:chExt cx="0" cy="0"/>
        </a:xfrm>
      </p:grpSpPr>
      <p:sp>
        <p:nvSpPr>
          <p:cNvPr id="97" name="Title Text"/>
          <p:cNvSpPr txBox="1"/>
          <p:nvPr>
            <p:ph type="title"/>
          </p:nvPr>
        </p:nvSpPr>
        <p:spPr>
          <a:xfrm>
            <a:off x="311699" y="957125"/>
            <a:ext cx="8520602" cy="2128800"/>
          </a:xfrm>
          <a:prstGeom prst="rect">
            <a:avLst/>
          </a:prstGeom>
        </p:spPr>
        <p:txBody>
          <a:bodyPr anchor="ctr"/>
          <a:lstStyle>
            <a:lvl1pPr algn="ctr">
              <a:defRPr sz="16000">
                <a:solidFill>
                  <a:srgbClr val="CCA677"/>
                </a:solidFill>
              </a:defRPr>
            </a:lvl1pPr>
          </a:lstStyle>
          <a:p>
            <a:pPr/>
            <a:r>
              <a:t>Title Text</a:t>
            </a:r>
          </a:p>
        </p:txBody>
      </p:sp>
      <p:sp>
        <p:nvSpPr>
          <p:cNvPr id="98" name="Body Level One…"/>
          <p:cNvSpPr txBox="1"/>
          <p:nvPr>
            <p:ph type="body" sz="quarter" idx="1"/>
          </p:nvPr>
        </p:nvSpPr>
        <p:spPr>
          <a:xfrm>
            <a:off x="311699" y="3162000"/>
            <a:ext cx="8520602" cy="1071601"/>
          </a:xfrm>
          <a:prstGeom prst="rect">
            <a:avLst/>
          </a:prstGeom>
        </p:spPr>
        <p:txBody>
          <a:bodyPr/>
          <a:lstStyle>
            <a:lvl1pPr algn="ctr"/>
            <a:lvl2pPr algn="ctr"/>
            <a:lvl3pPr algn="ctr"/>
            <a:lvl4pPr algn="ctr"/>
            <a:lvl5pPr algn="ctr"/>
          </a:lstStyle>
          <a:p>
            <a:pPr/>
            <a:r>
              <a:t>Body Level One</a:t>
            </a:r>
          </a:p>
          <a:p>
            <a:pPr lvl="1"/>
            <a:r>
              <a:t>Body Level Two</a:t>
            </a:r>
          </a:p>
          <a:p>
            <a:pPr lvl="2"/>
            <a:r>
              <a:t>Body Level Three</a:t>
            </a:r>
          </a:p>
          <a:p>
            <a:pPr lvl="3"/>
            <a:r>
              <a:t>Body Level Four</a:t>
            </a:r>
          </a:p>
          <a:p>
            <a:pPr lvl="4"/>
            <a:r>
              <a:t>Body Level Five</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_HEADER">
    <p:spTree>
      <p:nvGrpSpPr>
        <p:cNvPr id="1" name=""/>
        <p:cNvGrpSpPr/>
        <p:nvPr/>
      </p:nvGrpSpPr>
      <p:grpSpPr>
        <a:xfrm>
          <a:off x="0" y="0"/>
          <a:ext cx="0" cy="0"/>
          <a:chOff x="0" y="0"/>
          <a:chExt cx="0" cy="0"/>
        </a:xfrm>
      </p:grpSpPr>
      <p:sp>
        <p:nvSpPr>
          <p:cNvPr id="23" name="Line"/>
          <p:cNvSpPr/>
          <p:nvPr/>
        </p:nvSpPr>
        <p:spPr>
          <a:xfrm flipH="1">
            <a:off x="7595937" y="460225"/>
            <a:ext cx="1081626" cy="11249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0"/>
                </a:lnTo>
              </a:path>
            </a:pathLst>
          </a:custGeom>
          <a:ln w="28575">
            <a:solidFill>
              <a:srgbClr val="CCA677"/>
            </a:solidFill>
            <a:miter lim="400000"/>
          </a:ln>
        </p:spPr>
        <p:txBody>
          <a:bodyPr lIns="0" tIns="0" rIns="0" bIns="0"/>
          <a:lstStyle/>
          <a:p>
            <a:pPr/>
          </a:p>
        </p:txBody>
      </p:sp>
      <p:sp>
        <p:nvSpPr>
          <p:cNvPr id="24" name="Line"/>
          <p:cNvSpPr/>
          <p:nvPr/>
        </p:nvSpPr>
        <p:spPr>
          <a:xfrm flipH="1" rot="10800000">
            <a:off x="466424" y="3558325"/>
            <a:ext cx="1081627" cy="11249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0"/>
                </a:lnTo>
              </a:path>
            </a:pathLst>
          </a:custGeom>
          <a:ln w="28575">
            <a:solidFill>
              <a:srgbClr val="CCA677"/>
            </a:solidFill>
            <a:miter lim="400000"/>
          </a:ln>
        </p:spPr>
        <p:txBody>
          <a:bodyPr lIns="0" tIns="0" rIns="0" bIns="0"/>
          <a:lstStyle/>
          <a:p>
            <a:pPr/>
          </a:p>
        </p:txBody>
      </p:sp>
      <p:sp>
        <p:nvSpPr>
          <p:cNvPr id="25" name="Title Text"/>
          <p:cNvSpPr txBox="1"/>
          <p:nvPr>
            <p:ph type="title"/>
          </p:nvPr>
        </p:nvSpPr>
        <p:spPr>
          <a:xfrm>
            <a:off x="773700" y="1806450"/>
            <a:ext cx="7596600" cy="1530600"/>
          </a:xfrm>
          <a:prstGeom prst="rect">
            <a:avLst/>
          </a:prstGeom>
        </p:spPr>
        <p:txBody>
          <a:bodyPr anchor="ctr"/>
          <a:lstStyle>
            <a:lvl1pPr algn="ctr"/>
          </a:lstStyle>
          <a:p>
            <a:pPr/>
            <a:r>
              <a:t>Title Text</a:t>
            </a:r>
          </a:p>
        </p:txBody>
      </p:sp>
      <p:sp>
        <p:nvSpPr>
          <p:cNvPr id="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spTree>
      <p:nvGrpSpPr>
        <p:cNvPr id="1" name=""/>
        <p:cNvGrpSpPr/>
        <p:nvPr/>
      </p:nvGrpSpPr>
      <p:grpSpPr>
        <a:xfrm>
          <a:off x="0" y="0"/>
          <a:ext cx="0" cy="0"/>
          <a:chOff x="0" y="0"/>
          <a:chExt cx="0" cy="0"/>
        </a:xfrm>
      </p:grpSpPr>
      <p:sp>
        <p:nvSpPr>
          <p:cNvPr id="33" name="Title Text"/>
          <p:cNvSpPr txBox="1"/>
          <p:nvPr>
            <p:ph type="title"/>
          </p:nvPr>
        </p:nvSpPr>
        <p:spPr>
          <a:prstGeom prst="rect">
            <a:avLst/>
          </a:prstGeom>
        </p:spPr>
        <p:txBody>
          <a:bodyPr/>
          <a:lstStyle/>
          <a:p>
            <a:pPr/>
            <a:r>
              <a:t>Title Text</a:t>
            </a:r>
          </a:p>
        </p:txBody>
      </p:sp>
      <p:sp>
        <p:nvSpPr>
          <p:cNvPr id="34"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_AND_TWO_COLUMNS">
    <p:spTree>
      <p:nvGrpSpPr>
        <p:cNvPr id="1" name=""/>
        <p:cNvGrpSpPr/>
        <p:nvPr/>
      </p:nvGrpSpPr>
      <p:grpSpPr>
        <a:xfrm>
          <a:off x="0" y="0"/>
          <a:ext cx="0" cy="0"/>
          <a:chOff x="0" y="0"/>
          <a:chExt cx="0" cy="0"/>
        </a:xfrm>
      </p:grpSpPr>
      <p:sp>
        <p:nvSpPr>
          <p:cNvPr id="42" name="Rectangle"/>
          <p:cNvSpPr txBox="1"/>
          <p:nvPr>
            <p:ph type="body" sz="half" idx="13"/>
          </p:nvPr>
        </p:nvSpPr>
        <p:spPr>
          <a:xfrm>
            <a:off x="4832399" y="1225225"/>
            <a:ext cx="3999902" cy="3354000"/>
          </a:xfrm>
          <a:prstGeom prst="rect">
            <a:avLst/>
          </a:prstGeom>
        </p:spPr>
        <p:txBody>
          <a:bodyPr>
            <a:noAutofit/>
          </a:bodyPr>
          <a:lstStyle>
            <a:lvl1pPr indent="-317500">
              <a:defRPr sz="1400"/>
            </a:lvl1pPr>
          </a:lstStyle>
          <a:p>
            <a:pPr/>
            <a:r>
              <a:t> </a:t>
            </a:r>
          </a:p>
        </p:txBody>
      </p:sp>
      <p:sp>
        <p:nvSpPr>
          <p:cNvPr id="43" name="Title Text"/>
          <p:cNvSpPr txBox="1"/>
          <p:nvPr>
            <p:ph type="title"/>
          </p:nvPr>
        </p:nvSpPr>
        <p:spPr>
          <a:prstGeom prst="rect">
            <a:avLst/>
          </a:prstGeom>
        </p:spPr>
        <p:txBody>
          <a:bodyPr/>
          <a:lstStyle/>
          <a:p>
            <a:pPr/>
            <a:r>
              <a:t>Title Text</a:t>
            </a:r>
          </a:p>
        </p:txBody>
      </p:sp>
      <p:sp>
        <p:nvSpPr>
          <p:cNvPr id="44" name="Body Level One…"/>
          <p:cNvSpPr txBox="1"/>
          <p:nvPr>
            <p:ph type="body" sz="half" idx="1"/>
          </p:nvPr>
        </p:nvSpPr>
        <p:spPr>
          <a:xfrm>
            <a:off x="311699" y="1225225"/>
            <a:ext cx="3999902" cy="3354000"/>
          </a:xfrm>
          <a:prstGeom prst="rect">
            <a:avLst/>
          </a:prstGeom>
        </p:spPr>
        <p:txBody>
          <a:bodyPr/>
          <a:lstStyle>
            <a:lvl1pPr indent="-317500">
              <a:defRPr sz="1400"/>
            </a:lvl1pPr>
            <a:lvl2pPr marL="965200" indent="-355600">
              <a:defRPr sz="1400"/>
            </a:lvl2pPr>
            <a:lvl3pPr marL="1422400" indent="-355600">
              <a:defRPr sz="1400"/>
            </a:lvl3pPr>
            <a:lvl4pPr marL="1879600" indent="-355600">
              <a:defRPr sz="1400"/>
            </a:lvl4pPr>
            <a:lvl5pPr marL="2336800" indent="-355600">
              <a:defRPr sz="1400"/>
            </a:lvl5pPr>
          </a:lstStyle>
          <a:p>
            <a:pPr/>
            <a:r>
              <a:t>Body Level One</a:t>
            </a:r>
          </a:p>
          <a:p>
            <a:pPr lvl="1"/>
            <a:r>
              <a:t>Body Level Two</a:t>
            </a:r>
          </a:p>
          <a:p>
            <a:pPr lvl="2"/>
            <a:r>
              <a:t>Body Level Three</a:t>
            </a:r>
          </a:p>
          <a:p>
            <a:pPr lvl="3"/>
            <a:r>
              <a:t>Body Level Four</a:t>
            </a:r>
          </a:p>
          <a:p>
            <a:pPr lvl="4"/>
            <a:r>
              <a:t>Body Level Five</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_ONLY">
    <p:spTree>
      <p:nvGrpSpPr>
        <p:cNvPr id="1" name=""/>
        <p:cNvGrpSpPr/>
        <p:nvPr/>
      </p:nvGrpSpPr>
      <p:grpSpPr>
        <a:xfrm>
          <a:off x="0" y="0"/>
          <a:ext cx="0" cy="0"/>
          <a:chOff x="0" y="0"/>
          <a:chExt cx="0" cy="0"/>
        </a:xfrm>
      </p:grpSpPr>
      <p:sp>
        <p:nvSpPr>
          <p:cNvPr id="52" name="Title Text"/>
          <p:cNvSpPr txBox="1"/>
          <p:nvPr>
            <p:ph type="title"/>
          </p:nvPr>
        </p:nvSpPr>
        <p:spPr>
          <a:prstGeom prst="rect">
            <a:avLst/>
          </a:prstGeom>
        </p:spPr>
        <p:txBody>
          <a:bodyPr/>
          <a:lstStyle/>
          <a:p>
            <a:pPr/>
            <a:r>
              <a:t>Title Text</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ONE_COLUMN_TEXT">
    <p:spTree>
      <p:nvGrpSpPr>
        <p:cNvPr id="1" name=""/>
        <p:cNvGrpSpPr/>
        <p:nvPr/>
      </p:nvGrpSpPr>
      <p:grpSpPr>
        <a:xfrm>
          <a:off x="0" y="0"/>
          <a:ext cx="0" cy="0"/>
          <a:chOff x="0" y="0"/>
          <a:chExt cx="0" cy="0"/>
        </a:xfrm>
      </p:grpSpPr>
      <p:sp>
        <p:nvSpPr>
          <p:cNvPr id="60" name="Title Text"/>
          <p:cNvSpPr txBox="1"/>
          <p:nvPr>
            <p:ph type="title"/>
          </p:nvPr>
        </p:nvSpPr>
        <p:spPr>
          <a:xfrm>
            <a:off x="311699" y="555600"/>
            <a:ext cx="2808001" cy="755700"/>
          </a:xfrm>
          <a:prstGeom prst="rect">
            <a:avLst/>
          </a:prstGeom>
        </p:spPr>
        <p:txBody>
          <a:bodyPr/>
          <a:lstStyle>
            <a:lvl1pPr>
              <a:defRPr sz="3000"/>
            </a:lvl1pPr>
          </a:lstStyle>
          <a:p>
            <a:pPr/>
            <a:r>
              <a:t>Title Text</a:t>
            </a:r>
          </a:p>
        </p:txBody>
      </p:sp>
      <p:sp>
        <p:nvSpPr>
          <p:cNvPr id="61" name="Body Level One…"/>
          <p:cNvSpPr txBox="1"/>
          <p:nvPr>
            <p:ph type="body" sz="quarter" idx="1"/>
          </p:nvPr>
        </p:nvSpPr>
        <p:spPr>
          <a:xfrm>
            <a:off x="311699" y="1399400"/>
            <a:ext cx="2808001" cy="2784901"/>
          </a:xfrm>
          <a:prstGeom prst="rect">
            <a:avLst/>
          </a:prstGeom>
        </p:spPr>
        <p:txBody>
          <a:bodyPr/>
          <a:lstStyle>
            <a:lvl1pPr indent="-304800">
              <a:defRPr sz="1200"/>
            </a:lvl1pPr>
            <a:lvl2pPr marL="914400" indent="-304800">
              <a:defRPr sz="1200"/>
            </a:lvl2pPr>
            <a:lvl3pPr marL="1371600" indent="-304800">
              <a:defRPr sz="1200"/>
            </a:lvl3pPr>
            <a:lvl4pPr marL="1828800" indent="-304800">
              <a:defRPr sz="1200"/>
            </a:lvl4pPr>
            <a:lvl5pPr marL="2286000" indent="-304800">
              <a:defRPr sz="1200"/>
            </a:lvl5pPr>
          </a:lstStyle>
          <a:p>
            <a:pPr/>
            <a:r>
              <a:t>Body Level One</a:t>
            </a:r>
          </a:p>
          <a:p>
            <a:pPr lvl="1"/>
            <a:r>
              <a:t>Body Level Two</a:t>
            </a:r>
          </a:p>
          <a:p>
            <a:pPr lvl="2"/>
            <a:r>
              <a:t>Body Level Three</a:t>
            </a:r>
          </a:p>
          <a:p>
            <a:pPr lvl="3"/>
            <a:r>
              <a:t>Body Level Four</a:t>
            </a:r>
          </a:p>
          <a:p>
            <a:pPr lvl="4"/>
            <a:r>
              <a:t>Body Level Five</a:t>
            </a: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_POINT">
    <p:spTree>
      <p:nvGrpSpPr>
        <p:cNvPr id="1" name=""/>
        <p:cNvGrpSpPr/>
        <p:nvPr/>
      </p:nvGrpSpPr>
      <p:grpSpPr>
        <a:xfrm>
          <a:off x="0" y="0"/>
          <a:ext cx="0" cy="0"/>
          <a:chOff x="0" y="0"/>
          <a:chExt cx="0" cy="0"/>
        </a:xfrm>
      </p:grpSpPr>
      <p:sp>
        <p:nvSpPr>
          <p:cNvPr id="69" name="Title Text"/>
          <p:cNvSpPr txBox="1"/>
          <p:nvPr>
            <p:ph type="title"/>
          </p:nvPr>
        </p:nvSpPr>
        <p:spPr>
          <a:xfrm>
            <a:off x="490250" y="450149"/>
            <a:ext cx="5878801" cy="4090801"/>
          </a:xfrm>
          <a:prstGeom prst="rect">
            <a:avLst/>
          </a:prstGeom>
        </p:spPr>
        <p:txBody>
          <a:bodyPr anchor="ctr"/>
          <a:lstStyle>
            <a:lvl1pPr>
              <a:defRPr sz="4800"/>
            </a:lvl1pPr>
          </a:lstStyle>
          <a:p>
            <a:pPr/>
            <a:r>
              <a:t>Title Text</a:t>
            </a:r>
          </a:p>
        </p:txBody>
      </p:sp>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_TITLE_AND_DESCRIPTION">
    <p:spTree>
      <p:nvGrpSpPr>
        <p:cNvPr id="1" name=""/>
        <p:cNvGrpSpPr/>
        <p:nvPr/>
      </p:nvGrpSpPr>
      <p:grpSpPr>
        <a:xfrm>
          <a:off x="0" y="0"/>
          <a:ext cx="0" cy="0"/>
          <a:chOff x="0" y="0"/>
          <a:chExt cx="0" cy="0"/>
        </a:xfrm>
      </p:grpSpPr>
      <p:sp>
        <p:nvSpPr>
          <p:cNvPr id="77" name="Rectangle"/>
          <p:cNvSpPr/>
          <p:nvPr/>
        </p:nvSpPr>
        <p:spPr>
          <a:xfrm>
            <a:off x="4572000" y="-25"/>
            <a:ext cx="4572000" cy="5143501"/>
          </a:xfrm>
          <a:prstGeom prst="rect">
            <a:avLst/>
          </a:prstGeom>
          <a:solidFill>
            <a:srgbClr val="CCA677"/>
          </a:solidFill>
          <a:ln w="12700">
            <a:miter lim="400000"/>
          </a:ln>
        </p:spPr>
        <p:txBody>
          <a:bodyPr lIns="0" tIns="0" rIns="0" bIns="0" anchor="ctr"/>
          <a:lstStyle/>
          <a:p>
            <a:pPr/>
          </a:p>
        </p:txBody>
      </p:sp>
      <p:sp>
        <p:nvSpPr>
          <p:cNvPr id="78" name="Line"/>
          <p:cNvSpPr/>
          <p:nvPr/>
        </p:nvSpPr>
        <p:spPr>
          <a:xfrm>
            <a:off x="5029675" y="4495500"/>
            <a:ext cx="468301" cy="1"/>
          </a:xfrm>
          <a:prstGeom prst="line">
            <a:avLst/>
          </a:prstGeom>
          <a:ln w="19050">
            <a:solidFill>
              <a:srgbClr val="FFFFFF"/>
            </a:solidFill>
          </a:ln>
        </p:spPr>
        <p:txBody>
          <a:bodyPr lIns="0" tIns="0" rIns="0" bIns="0"/>
          <a:lstStyle/>
          <a:p>
            <a:pPr defTabSz="457200">
              <a:defRPr sz="1200">
                <a:latin typeface="+mn-lt"/>
                <a:ea typeface="+mn-ea"/>
                <a:cs typeface="+mn-cs"/>
                <a:sym typeface="Helvetica"/>
              </a:defRPr>
            </a:pPr>
          </a:p>
        </p:txBody>
      </p:sp>
      <p:sp>
        <p:nvSpPr>
          <p:cNvPr id="79" name="Rectangle"/>
          <p:cNvSpPr txBox="1"/>
          <p:nvPr>
            <p:ph type="body" sz="half" idx="13"/>
          </p:nvPr>
        </p:nvSpPr>
        <p:spPr>
          <a:xfrm>
            <a:off x="4939500" y="724199"/>
            <a:ext cx="3837000" cy="3695102"/>
          </a:xfrm>
          <a:prstGeom prst="rect">
            <a:avLst/>
          </a:prstGeom>
        </p:spPr>
        <p:txBody>
          <a:bodyPr anchor="ctr">
            <a:noAutofit/>
          </a:bodyPr>
          <a:lstStyle>
            <a:lvl1pPr>
              <a:defRPr>
                <a:solidFill>
                  <a:srgbClr val="FFFFFF"/>
                </a:solidFill>
              </a:defRPr>
            </a:lvl1pPr>
          </a:lstStyle>
          <a:p>
            <a:pPr/>
            <a:r>
              <a:t> </a:t>
            </a:r>
          </a:p>
        </p:txBody>
      </p:sp>
      <p:sp>
        <p:nvSpPr>
          <p:cNvPr id="80" name="Title Text"/>
          <p:cNvSpPr txBox="1"/>
          <p:nvPr>
            <p:ph type="title"/>
          </p:nvPr>
        </p:nvSpPr>
        <p:spPr>
          <a:xfrm>
            <a:off x="265500" y="929274"/>
            <a:ext cx="4045200" cy="1786202"/>
          </a:xfrm>
          <a:prstGeom prst="rect">
            <a:avLst/>
          </a:prstGeom>
        </p:spPr>
        <p:txBody>
          <a:bodyPr/>
          <a:lstStyle>
            <a:lvl1pPr algn="ctr">
              <a:defRPr>
                <a:solidFill>
                  <a:srgbClr val="CCA677"/>
                </a:solidFill>
              </a:defRPr>
            </a:lvl1pPr>
          </a:lstStyle>
          <a:p>
            <a:pPr/>
            <a:r>
              <a:t>Title Text</a:t>
            </a:r>
          </a:p>
        </p:txBody>
      </p:sp>
      <p:sp>
        <p:nvSpPr>
          <p:cNvPr id="81" name="Body Level One…"/>
          <p:cNvSpPr txBox="1"/>
          <p:nvPr>
            <p:ph type="body" sz="quarter" idx="1"/>
          </p:nvPr>
        </p:nvSpPr>
        <p:spPr>
          <a:xfrm>
            <a:off x="265500" y="2769000"/>
            <a:ext cx="4045200" cy="1574101"/>
          </a:xfrm>
          <a:prstGeom prst="rect">
            <a:avLst/>
          </a:prstGeom>
        </p:spPr>
        <p:txBody>
          <a:bodyPr/>
          <a:lstStyle>
            <a:lvl1pPr marL="342900" indent="-228600" algn="ctr">
              <a:lnSpc>
                <a:spcPct val="100000"/>
              </a:lnSpc>
              <a:buSzTx/>
              <a:buNone/>
              <a:defRPr sz="2400"/>
            </a:lvl1pPr>
            <a:lvl2pPr marL="342900" indent="254000" algn="ctr">
              <a:lnSpc>
                <a:spcPct val="100000"/>
              </a:lnSpc>
              <a:buSzTx/>
              <a:buNone/>
              <a:defRPr sz="2400"/>
            </a:lvl2pPr>
            <a:lvl3pPr marL="342900" indent="711200" algn="ctr">
              <a:lnSpc>
                <a:spcPct val="100000"/>
              </a:lnSpc>
              <a:buSzTx/>
              <a:buNone/>
              <a:defRPr sz="2400"/>
            </a:lvl3pPr>
            <a:lvl4pPr marL="342900" indent="1168400" algn="ctr">
              <a:lnSpc>
                <a:spcPct val="100000"/>
              </a:lnSpc>
              <a:buSzTx/>
              <a:buNone/>
              <a:defRPr sz="2400"/>
            </a:lvl4pPr>
            <a:lvl5pPr marL="342900" indent="1625600" algn="ctr">
              <a:lnSpc>
                <a:spcPct val="100000"/>
              </a:lnSpc>
              <a:buSz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82"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APTION_ONLY">
    <p:spTree>
      <p:nvGrpSpPr>
        <p:cNvPr id="1" name=""/>
        <p:cNvGrpSpPr/>
        <p:nvPr/>
      </p:nvGrpSpPr>
      <p:grpSpPr>
        <a:xfrm>
          <a:off x="0" y="0"/>
          <a:ext cx="0" cy="0"/>
          <a:chOff x="0" y="0"/>
          <a:chExt cx="0" cy="0"/>
        </a:xfrm>
      </p:grpSpPr>
      <p:sp>
        <p:nvSpPr>
          <p:cNvPr id="89" name="Body Level One…"/>
          <p:cNvSpPr txBox="1"/>
          <p:nvPr>
            <p:ph type="body" sz="quarter" idx="1"/>
          </p:nvPr>
        </p:nvSpPr>
        <p:spPr>
          <a:xfrm>
            <a:off x="319499" y="4218925"/>
            <a:ext cx="5998802" cy="598801"/>
          </a:xfrm>
          <a:prstGeom prst="rect">
            <a:avLst/>
          </a:prstGeom>
        </p:spPr>
        <p:txBody>
          <a:bodyPr anchor="ctr"/>
          <a:lstStyle>
            <a:lvl1pPr marL="228600" indent="0">
              <a:lnSpc>
                <a:spcPct val="100000"/>
              </a:lnSpc>
              <a:buSzTx/>
              <a:buNone/>
              <a:defRPr sz="2400"/>
            </a:lvl1pPr>
            <a:lvl2pPr marL="1141185" indent="-544285">
              <a:lnSpc>
                <a:spcPct val="100000"/>
              </a:lnSpc>
              <a:defRPr sz="2400"/>
            </a:lvl2pPr>
            <a:lvl3pPr marL="1598385" indent="-544285">
              <a:lnSpc>
                <a:spcPct val="100000"/>
              </a:lnSpc>
              <a:defRPr sz="2400"/>
            </a:lvl3pPr>
            <a:lvl4pPr marL="2055585" indent="-544285">
              <a:lnSpc>
                <a:spcPct val="100000"/>
              </a:lnSpc>
              <a:defRPr sz="2400"/>
            </a:lvl4pPr>
            <a:lvl5pPr marL="2512785" indent="-544285">
              <a:lnSpc>
                <a:spcPct val="100000"/>
              </a:lnSpc>
              <a:defRPr sz="2400"/>
            </a:lvl5pPr>
          </a:lstStyle>
          <a:p>
            <a:pPr/>
            <a:r>
              <a:t>Body Level One</a:t>
            </a:r>
          </a:p>
          <a:p>
            <a:pPr lvl="1"/>
            <a:r>
              <a:t>Body Level Two</a:t>
            </a:r>
          </a:p>
          <a:p>
            <a:pPr lvl="2"/>
            <a:r>
              <a:t>Body Level Three</a:t>
            </a:r>
          </a:p>
          <a:p>
            <a:pPr lvl="3"/>
            <a:r>
              <a:t>Body Level Four</a:t>
            </a:r>
          </a:p>
          <a:p>
            <a:pPr lvl="4"/>
            <a:r>
              <a:t>Body Level Five</a:t>
            </a:r>
          </a:p>
        </p:txBody>
      </p:sp>
      <p:sp>
        <p:nvSpPr>
          <p:cNvPr id="9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tangle"/>
          <p:cNvSpPr/>
          <p:nvPr/>
        </p:nvSpPr>
        <p:spPr>
          <a:xfrm>
            <a:off x="0" y="5045700"/>
            <a:ext cx="9144000" cy="97801"/>
          </a:xfrm>
          <a:prstGeom prst="rect">
            <a:avLst/>
          </a:prstGeom>
          <a:solidFill>
            <a:srgbClr val="CCA677"/>
          </a:solidFill>
          <a:ln w="12700">
            <a:miter lim="400000"/>
          </a:ln>
        </p:spPr>
        <p:txBody>
          <a:bodyPr lIns="0" tIns="0" rIns="0" bIns="0" anchor="ctr"/>
          <a:lstStyle/>
          <a:p>
            <a:pPr/>
          </a:p>
        </p:txBody>
      </p:sp>
      <p:sp>
        <p:nvSpPr>
          <p:cNvPr id="3" name="Title Text"/>
          <p:cNvSpPr txBox="1"/>
          <p:nvPr>
            <p:ph type="title"/>
          </p:nvPr>
        </p:nvSpPr>
        <p:spPr>
          <a:xfrm>
            <a:off x="311699" y="315924"/>
            <a:ext cx="8520602" cy="83130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normAutofit fontScale="100000" lnSpcReduction="0"/>
          </a:bodyPr>
          <a:lstStyle/>
          <a:p>
            <a:pPr/>
            <a:r>
              <a:t>Title Text</a:t>
            </a:r>
          </a:p>
        </p:txBody>
      </p:sp>
      <p:sp>
        <p:nvSpPr>
          <p:cNvPr id="4" name="Body Level One…"/>
          <p:cNvSpPr txBox="1"/>
          <p:nvPr>
            <p:ph type="body" idx="1"/>
          </p:nvPr>
        </p:nvSpPr>
        <p:spPr>
          <a:xfrm>
            <a:off x="311699" y="1225225"/>
            <a:ext cx="8520602" cy="335400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2pPr>
              <a:buChar char="○"/>
            </a:lvl2pPr>
            <a:lvl3pPr>
              <a:buChar char="■"/>
            </a:lvl3pPr>
            <a:lvl5pPr>
              <a:buChar char="○"/>
            </a:lvl5p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8684345" y="4692391"/>
            <a:ext cx="336813" cy="335251"/>
          </a:xfrm>
          <a:prstGeom prst="rect">
            <a:avLst/>
          </a:prstGeom>
          <a:ln w="12700">
            <a:miter lim="400000"/>
          </a:ln>
        </p:spPr>
        <p:txBody>
          <a:bodyPr wrap="none" lIns="91424" tIns="91424" rIns="91424" bIns="91424" anchor="ctr">
            <a:spAutoFit/>
          </a:bodyPr>
          <a:lstStyle>
            <a:lvl1pPr algn="r">
              <a:defRPr sz="1000">
                <a:latin typeface="+mn-lt"/>
                <a:ea typeface="+mn-ea"/>
                <a:cs typeface="+mn-cs"/>
                <a:sym typeface="Helvetica"/>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l" defTabSz="91440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n-lt"/>
          <a:ea typeface="+mn-ea"/>
          <a:cs typeface="+mn-cs"/>
          <a:sym typeface="Helvetica"/>
        </a:defRPr>
      </a:lvl1pPr>
      <a:lvl2pPr marL="0" marR="0" indent="0" algn="l" defTabSz="91440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n-lt"/>
          <a:ea typeface="+mn-ea"/>
          <a:cs typeface="+mn-cs"/>
          <a:sym typeface="Helvetica"/>
        </a:defRPr>
      </a:lvl2pPr>
      <a:lvl3pPr marL="0" marR="0" indent="0" algn="l" defTabSz="91440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n-lt"/>
          <a:ea typeface="+mn-ea"/>
          <a:cs typeface="+mn-cs"/>
          <a:sym typeface="Helvetica"/>
        </a:defRPr>
      </a:lvl3pPr>
      <a:lvl4pPr marL="0" marR="0" indent="0" algn="l" defTabSz="91440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n-lt"/>
          <a:ea typeface="+mn-ea"/>
          <a:cs typeface="+mn-cs"/>
          <a:sym typeface="Helvetica"/>
        </a:defRPr>
      </a:lvl4pPr>
      <a:lvl5pPr marL="0" marR="0" indent="0" algn="l" defTabSz="91440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n-lt"/>
          <a:ea typeface="+mn-ea"/>
          <a:cs typeface="+mn-cs"/>
          <a:sym typeface="Helvetica"/>
        </a:defRPr>
      </a:lvl5pPr>
      <a:lvl6pPr marL="0" marR="0" indent="0" algn="l" defTabSz="91440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n-lt"/>
          <a:ea typeface="+mn-ea"/>
          <a:cs typeface="+mn-cs"/>
          <a:sym typeface="Helvetica"/>
        </a:defRPr>
      </a:lvl6pPr>
      <a:lvl7pPr marL="0" marR="0" indent="0" algn="l" defTabSz="91440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n-lt"/>
          <a:ea typeface="+mn-ea"/>
          <a:cs typeface="+mn-cs"/>
          <a:sym typeface="Helvetica"/>
        </a:defRPr>
      </a:lvl7pPr>
      <a:lvl8pPr marL="0" marR="0" indent="0" algn="l" defTabSz="91440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n-lt"/>
          <a:ea typeface="+mn-ea"/>
          <a:cs typeface="+mn-cs"/>
          <a:sym typeface="Helvetica"/>
        </a:defRPr>
      </a:lvl8pPr>
      <a:lvl9pPr marL="0" marR="0" indent="0" algn="l" defTabSz="914400" latinLnBrk="0">
        <a:lnSpc>
          <a:spcPct val="100000"/>
        </a:lnSpc>
        <a:spcBef>
          <a:spcPts val="0"/>
        </a:spcBef>
        <a:spcAft>
          <a:spcPts val="0"/>
        </a:spcAft>
        <a:buClrTx/>
        <a:buSzTx/>
        <a:buFontTx/>
        <a:buNone/>
        <a:tabLst/>
        <a:defRPr b="0" baseline="0" cap="none" i="0" spc="0" strike="noStrike" sz="4200" u="none">
          <a:ln>
            <a:noFill/>
          </a:ln>
          <a:solidFill>
            <a:srgbClr val="000000"/>
          </a:solidFill>
          <a:uFillTx/>
          <a:latin typeface="+mn-lt"/>
          <a:ea typeface="+mn-ea"/>
          <a:cs typeface="+mn-cs"/>
          <a:sym typeface="Helvetica"/>
        </a:defRPr>
      </a:lvl9pPr>
    </p:titleStyle>
    <p:bodyStyle>
      <a:lvl1pPr marL="457200" marR="0" indent="-342900" algn="l" defTabSz="914400" rtl="0" latinLnBrk="0">
        <a:lnSpc>
          <a:spcPct val="115000"/>
        </a:lnSpc>
        <a:spcBef>
          <a:spcPts val="0"/>
        </a:spcBef>
        <a:spcAft>
          <a:spcPts val="0"/>
        </a:spcAft>
        <a:buClrTx/>
        <a:buSzPct val="100000"/>
        <a:buFontTx/>
        <a:buChar char="●"/>
        <a:tabLst/>
        <a:defRPr b="0" baseline="0" cap="none" i="0" spc="0" strike="noStrike" sz="1800" u="none">
          <a:ln>
            <a:noFill/>
          </a:ln>
          <a:solidFill>
            <a:srgbClr val="000000"/>
          </a:solidFill>
          <a:uFillTx/>
          <a:latin typeface="+mn-lt"/>
          <a:ea typeface="+mn-ea"/>
          <a:cs typeface="+mn-cs"/>
          <a:sym typeface="Helvetica"/>
        </a:defRPr>
      </a:lvl1pPr>
      <a:lvl2pPr marL="1005114" marR="0" indent="-408214" algn="l" defTabSz="914400" rtl="0" latinLnBrk="0">
        <a:lnSpc>
          <a:spcPct val="115000"/>
        </a:lnSpc>
        <a:spcBef>
          <a:spcPts val="0"/>
        </a:spcBef>
        <a:spcAft>
          <a:spcPts val="0"/>
        </a:spcAft>
        <a:buClrTx/>
        <a:buSzPct val="100000"/>
        <a:buFontTx/>
        <a:buChar char="●"/>
        <a:tabLst/>
        <a:defRPr b="0" baseline="0" cap="none" i="0" spc="0" strike="noStrike" sz="1800" u="none">
          <a:ln>
            <a:noFill/>
          </a:ln>
          <a:solidFill>
            <a:srgbClr val="000000"/>
          </a:solidFill>
          <a:uFillTx/>
          <a:latin typeface="+mn-lt"/>
          <a:ea typeface="+mn-ea"/>
          <a:cs typeface="+mn-cs"/>
          <a:sym typeface="Helvetica"/>
        </a:defRPr>
      </a:lvl2pPr>
      <a:lvl3pPr marL="1462314" marR="0" indent="-408214" algn="l" defTabSz="914400" rtl="0" latinLnBrk="0">
        <a:lnSpc>
          <a:spcPct val="115000"/>
        </a:lnSpc>
        <a:spcBef>
          <a:spcPts val="0"/>
        </a:spcBef>
        <a:spcAft>
          <a:spcPts val="0"/>
        </a:spcAft>
        <a:buClrTx/>
        <a:buSzPct val="100000"/>
        <a:buFontTx/>
        <a:buChar char="●"/>
        <a:tabLst/>
        <a:defRPr b="0" baseline="0" cap="none" i="0" spc="0" strike="noStrike" sz="1800" u="none">
          <a:ln>
            <a:noFill/>
          </a:ln>
          <a:solidFill>
            <a:srgbClr val="000000"/>
          </a:solidFill>
          <a:uFillTx/>
          <a:latin typeface="+mn-lt"/>
          <a:ea typeface="+mn-ea"/>
          <a:cs typeface="+mn-cs"/>
          <a:sym typeface="Helvetica"/>
        </a:defRPr>
      </a:lvl3pPr>
      <a:lvl4pPr marL="1919514" marR="0" indent="-408214" algn="l" defTabSz="914400" rtl="0" latinLnBrk="0">
        <a:lnSpc>
          <a:spcPct val="115000"/>
        </a:lnSpc>
        <a:spcBef>
          <a:spcPts val="0"/>
        </a:spcBef>
        <a:spcAft>
          <a:spcPts val="0"/>
        </a:spcAft>
        <a:buClrTx/>
        <a:buSzPct val="100000"/>
        <a:buFontTx/>
        <a:buChar char="●"/>
        <a:tabLst/>
        <a:defRPr b="0" baseline="0" cap="none" i="0" spc="0" strike="noStrike" sz="1800" u="none">
          <a:ln>
            <a:noFill/>
          </a:ln>
          <a:solidFill>
            <a:srgbClr val="000000"/>
          </a:solidFill>
          <a:uFillTx/>
          <a:latin typeface="+mn-lt"/>
          <a:ea typeface="+mn-ea"/>
          <a:cs typeface="+mn-cs"/>
          <a:sym typeface="Helvetica"/>
        </a:defRPr>
      </a:lvl4pPr>
      <a:lvl5pPr marL="2376714" marR="0" indent="-408214" algn="l" defTabSz="914400" rtl="0" latinLnBrk="0">
        <a:lnSpc>
          <a:spcPct val="115000"/>
        </a:lnSpc>
        <a:spcBef>
          <a:spcPts val="0"/>
        </a:spcBef>
        <a:spcAft>
          <a:spcPts val="0"/>
        </a:spcAft>
        <a:buClrTx/>
        <a:buSzPct val="100000"/>
        <a:buFontTx/>
        <a:buChar char="●"/>
        <a:tabLst/>
        <a:defRPr b="0" baseline="0" cap="none" i="0" spc="0" strike="noStrike" sz="1800" u="none">
          <a:ln>
            <a:noFill/>
          </a:ln>
          <a:solidFill>
            <a:srgbClr val="000000"/>
          </a:solidFill>
          <a:uFillTx/>
          <a:latin typeface="+mn-lt"/>
          <a:ea typeface="+mn-ea"/>
          <a:cs typeface="+mn-cs"/>
          <a:sym typeface="Helvetica"/>
        </a:defRPr>
      </a:lvl5pPr>
      <a:lvl6pPr marL="2833914" marR="0" indent="-408214" algn="l" defTabSz="914400" rtl="0" latinLnBrk="0">
        <a:lnSpc>
          <a:spcPct val="115000"/>
        </a:lnSpc>
        <a:spcBef>
          <a:spcPts val="0"/>
        </a:spcBef>
        <a:spcAft>
          <a:spcPts val="0"/>
        </a:spcAft>
        <a:buClrTx/>
        <a:buSzPct val="100000"/>
        <a:buFontTx/>
        <a:buChar char="●"/>
        <a:tabLst/>
        <a:defRPr b="0" baseline="0" cap="none" i="0" spc="0" strike="noStrike" sz="1800" u="none">
          <a:ln>
            <a:noFill/>
          </a:ln>
          <a:solidFill>
            <a:srgbClr val="000000"/>
          </a:solidFill>
          <a:uFillTx/>
          <a:latin typeface="+mn-lt"/>
          <a:ea typeface="+mn-ea"/>
          <a:cs typeface="+mn-cs"/>
          <a:sym typeface="Helvetica"/>
        </a:defRPr>
      </a:lvl6pPr>
      <a:lvl7pPr marL="3291114" marR="0" indent="-408214" algn="l" defTabSz="914400" rtl="0" latinLnBrk="0">
        <a:lnSpc>
          <a:spcPct val="115000"/>
        </a:lnSpc>
        <a:spcBef>
          <a:spcPts val="0"/>
        </a:spcBef>
        <a:spcAft>
          <a:spcPts val="0"/>
        </a:spcAft>
        <a:buClrTx/>
        <a:buSzPct val="100000"/>
        <a:buFontTx/>
        <a:buChar char="●"/>
        <a:tabLst/>
        <a:defRPr b="0" baseline="0" cap="none" i="0" spc="0" strike="noStrike" sz="1800" u="none">
          <a:ln>
            <a:noFill/>
          </a:ln>
          <a:solidFill>
            <a:srgbClr val="000000"/>
          </a:solidFill>
          <a:uFillTx/>
          <a:latin typeface="+mn-lt"/>
          <a:ea typeface="+mn-ea"/>
          <a:cs typeface="+mn-cs"/>
          <a:sym typeface="Helvetica"/>
        </a:defRPr>
      </a:lvl7pPr>
      <a:lvl8pPr marL="3748314" marR="0" indent="-408214" algn="l" defTabSz="914400" rtl="0" latinLnBrk="0">
        <a:lnSpc>
          <a:spcPct val="115000"/>
        </a:lnSpc>
        <a:spcBef>
          <a:spcPts val="0"/>
        </a:spcBef>
        <a:spcAft>
          <a:spcPts val="0"/>
        </a:spcAft>
        <a:buClrTx/>
        <a:buSzPct val="100000"/>
        <a:buFontTx/>
        <a:buChar char="●"/>
        <a:tabLst/>
        <a:defRPr b="0" baseline="0" cap="none" i="0" spc="0" strike="noStrike" sz="1800" u="none">
          <a:ln>
            <a:noFill/>
          </a:ln>
          <a:solidFill>
            <a:srgbClr val="000000"/>
          </a:solidFill>
          <a:uFillTx/>
          <a:latin typeface="+mn-lt"/>
          <a:ea typeface="+mn-ea"/>
          <a:cs typeface="+mn-cs"/>
          <a:sym typeface="Helvetica"/>
        </a:defRPr>
      </a:lvl8pPr>
      <a:lvl9pPr marL="4205514" marR="0" indent="-408214" algn="l" defTabSz="914400" rtl="0" latinLnBrk="0">
        <a:lnSpc>
          <a:spcPct val="115000"/>
        </a:lnSpc>
        <a:spcBef>
          <a:spcPts val="0"/>
        </a:spcBef>
        <a:spcAft>
          <a:spcPts val="0"/>
        </a:spcAft>
        <a:buClrTx/>
        <a:buSzPct val="100000"/>
        <a:buFontTx/>
        <a:buChar char="●"/>
        <a:tabLst/>
        <a:defRPr b="0" baseline="0" cap="none" i="0" spc="0" strike="noStrike" sz="1800" u="none">
          <a:ln>
            <a:noFill/>
          </a:ln>
          <a:solidFill>
            <a:srgbClr val="000000"/>
          </a:solidFill>
          <a:uFillTx/>
          <a:latin typeface="+mn-lt"/>
          <a:ea typeface="+mn-ea"/>
          <a:cs typeface="+mn-cs"/>
          <a:sym typeface="Helvetica"/>
        </a:defRPr>
      </a:lvl9pPr>
    </p:bodyStyle>
    <p:otherStyle>
      <a:lvl1pPr marL="0" marR="0" indent="0" algn="r" defTabSz="91440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Helvetica"/>
        </a:defRPr>
      </a:lvl1pPr>
      <a:lvl2pPr marL="0" marR="0" indent="0" algn="r" defTabSz="91440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Helvetica"/>
        </a:defRPr>
      </a:lvl2pPr>
      <a:lvl3pPr marL="0" marR="0" indent="0" algn="r" defTabSz="91440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Helvetica"/>
        </a:defRPr>
      </a:lvl3pPr>
      <a:lvl4pPr marL="0" marR="0" indent="0" algn="r" defTabSz="91440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Helvetica"/>
        </a:defRPr>
      </a:lvl4pPr>
      <a:lvl5pPr marL="0" marR="0" indent="0" algn="r" defTabSz="91440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Helvetica"/>
        </a:defRPr>
      </a:lvl5pPr>
      <a:lvl6pPr marL="0" marR="0" indent="0" algn="r" defTabSz="91440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Helvetica"/>
        </a:defRPr>
      </a:lvl6pPr>
      <a:lvl7pPr marL="0" marR="0" indent="0" algn="r" defTabSz="91440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Helvetica"/>
        </a:defRPr>
      </a:lvl7pPr>
      <a:lvl8pPr marL="0" marR="0" indent="0" algn="r" defTabSz="91440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Helvetica"/>
        </a:defRPr>
      </a:lvl8pPr>
      <a:lvl9pPr marL="0" marR="0" indent="0" algn="r" defTabSz="91440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Helvetic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4.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5.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6.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5.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7.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8.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9.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10.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11.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12.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7.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3.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4.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Introvert's journey to agility"/>
          <p:cNvSpPr txBox="1"/>
          <p:nvPr>
            <p:ph type="ctrTitle"/>
          </p:nvPr>
        </p:nvSpPr>
        <p:spPr>
          <a:xfrm>
            <a:off x="3044700" y="1444254"/>
            <a:ext cx="3054600" cy="1537202"/>
          </a:xfrm>
          <a:prstGeom prst="rect">
            <a:avLst/>
          </a:prstGeom>
        </p:spPr>
        <p:txBody>
          <a:bodyPr/>
          <a:lstStyle>
            <a:lvl1pPr defTabSz="676655">
              <a:defRPr sz="3108"/>
            </a:lvl1pPr>
          </a:lstStyle>
          <a:p>
            <a:pPr/>
            <a:r>
              <a:t>Introvert's journey to agility</a:t>
            </a:r>
          </a:p>
        </p:txBody>
      </p:sp>
      <p:sp>
        <p:nvSpPr>
          <p:cNvPr id="116" name="By Arati Joshi"/>
          <p:cNvSpPr txBox="1"/>
          <p:nvPr>
            <p:ph type="subTitle" sz="quarter" idx="1"/>
          </p:nvPr>
        </p:nvSpPr>
        <p:spPr>
          <a:prstGeom prst="rect">
            <a:avLst/>
          </a:prstGeom>
        </p:spPr>
        <p:txBody>
          <a:bodyPr/>
          <a:lstStyle>
            <a:lvl1pPr marL="0" indent="0"/>
          </a:lstStyle>
          <a:p>
            <a:pPr/>
            <a:r>
              <a:t>By Arati Joshi</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Introverts and brain science"/>
          <p:cNvSpPr txBox="1"/>
          <p:nvPr>
            <p:ph type="title"/>
          </p:nvPr>
        </p:nvSpPr>
        <p:spPr>
          <a:xfrm>
            <a:off x="283751" y="1412939"/>
            <a:ext cx="4045201" cy="1786201"/>
          </a:xfrm>
          <a:prstGeom prst="rect">
            <a:avLst/>
          </a:prstGeom>
        </p:spPr>
        <p:txBody>
          <a:bodyPr/>
          <a:lstStyle/>
          <a:p>
            <a:pPr/>
            <a:r>
              <a:t>Introverts and brain science</a:t>
            </a:r>
          </a:p>
        </p:txBody>
      </p:sp>
      <p:sp>
        <p:nvSpPr>
          <p:cNvPr id="167" name="Body"/>
          <p:cNvSpPr txBox="1"/>
          <p:nvPr>
            <p:ph type="body" sz="half" idx="1"/>
          </p:nvPr>
        </p:nvSpPr>
        <p:spPr>
          <a:xfrm>
            <a:off x="4939500" y="724199"/>
            <a:ext cx="3837000" cy="3695102"/>
          </a:xfrm>
          <a:prstGeom prst="rect">
            <a:avLst/>
          </a:prstGeom>
        </p:spPr>
        <p:txBody>
          <a:bodyPr anchor="ctr"/>
          <a:lstStyle/>
          <a:p>
            <a:pPr marL="0" indent="0" algn="l">
              <a:lnSpc>
                <a:spcPct val="115000"/>
              </a:lnSpc>
              <a:spcBef>
                <a:spcPts val="1600"/>
              </a:spcBef>
              <a:defRPr sz="1800">
                <a:solidFill>
                  <a:srgbClr val="FFFFFF"/>
                </a:solidFill>
              </a:defRPr>
            </a:pPr>
          </a:p>
        </p:txBody>
      </p:sp>
      <p:pic>
        <p:nvPicPr>
          <p:cNvPr id="168" name="image10.jpeg" descr="image10.jpeg"/>
          <p:cNvPicPr>
            <a:picLocks noChangeAspect="1"/>
          </p:cNvPicPr>
          <p:nvPr/>
        </p:nvPicPr>
        <p:blipFill>
          <a:blip r:embed="rId3">
            <a:extLst/>
          </a:blip>
          <a:stretch>
            <a:fillRect/>
          </a:stretch>
        </p:blipFill>
        <p:spPr>
          <a:xfrm>
            <a:off x="4747174" y="724199"/>
            <a:ext cx="4237527" cy="3811251"/>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What can introverts do about this?"/>
          <p:cNvSpPr txBox="1"/>
          <p:nvPr>
            <p:ph type="title"/>
          </p:nvPr>
        </p:nvSpPr>
        <p:spPr>
          <a:xfrm>
            <a:off x="711699" y="578450"/>
            <a:ext cx="7767602" cy="4090800"/>
          </a:xfrm>
          <a:prstGeom prst="rect">
            <a:avLst/>
          </a:prstGeom>
        </p:spPr>
        <p:txBody>
          <a:bodyPr/>
          <a:lstStyle/>
          <a:p>
            <a:pPr/>
            <a:r>
              <a:t>What can introverts do about this?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Change perspective"/>
          <p:cNvSpPr txBox="1"/>
          <p:nvPr>
            <p:ph type="title"/>
          </p:nvPr>
        </p:nvSpPr>
        <p:spPr>
          <a:prstGeom prst="rect">
            <a:avLst/>
          </a:prstGeom>
        </p:spPr>
        <p:txBody>
          <a:bodyPr/>
          <a:lstStyle/>
          <a:p>
            <a:pPr/>
            <a:r>
              <a:t>Change perspective </a:t>
            </a:r>
          </a:p>
        </p:txBody>
      </p:sp>
      <p:pic>
        <p:nvPicPr>
          <p:cNvPr id="177" name="image11.jpeg" descr="image11.jpeg"/>
          <p:cNvPicPr>
            <a:picLocks noChangeAspect="1"/>
          </p:cNvPicPr>
          <p:nvPr/>
        </p:nvPicPr>
        <p:blipFill>
          <a:blip r:embed="rId3">
            <a:extLst/>
          </a:blip>
          <a:stretch>
            <a:fillRect/>
          </a:stretch>
        </p:blipFill>
        <p:spPr>
          <a:xfrm>
            <a:off x="4956574" y="1562037"/>
            <a:ext cx="3802852" cy="2830201"/>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Introversion is not a personality flaw…."/>
          <p:cNvSpPr txBox="1"/>
          <p:nvPr>
            <p:ph type="title"/>
          </p:nvPr>
        </p:nvSpPr>
        <p:spPr>
          <a:xfrm>
            <a:off x="311699" y="315924"/>
            <a:ext cx="8520602" cy="1397101"/>
          </a:xfrm>
          <a:prstGeom prst="rect">
            <a:avLst/>
          </a:prstGeom>
        </p:spPr>
        <p:txBody>
          <a:bodyPr/>
          <a:lstStyle>
            <a:lvl1pPr defTabSz="859536">
              <a:defRPr sz="3948"/>
            </a:lvl1pPr>
          </a:lstStyle>
          <a:p>
            <a:pPr/>
            <a:r>
              <a:t>       Introversion is not a personality flaw….</a:t>
            </a:r>
          </a:p>
        </p:txBody>
      </p:sp>
      <p:sp>
        <p:nvSpPr>
          <p:cNvPr id="182" name="It is a challenge, once you accept it, you will free yourself of guilt of needing a quiet time to recharge."/>
          <p:cNvSpPr txBox="1"/>
          <p:nvPr>
            <p:ph type="body" idx="1"/>
          </p:nvPr>
        </p:nvSpPr>
        <p:spPr>
          <a:xfrm>
            <a:off x="311699" y="1713025"/>
            <a:ext cx="8520602" cy="2866201"/>
          </a:xfrm>
          <a:prstGeom prst="rect">
            <a:avLst/>
          </a:prstGeom>
        </p:spPr>
        <p:txBody>
          <a:bodyPr anchor="ctr"/>
          <a:lstStyle>
            <a:lvl1pPr marL="0" indent="0">
              <a:spcBef>
                <a:spcPts val="1600"/>
              </a:spcBef>
              <a:buSzTx/>
              <a:buNone/>
              <a:defRPr sz="3000"/>
            </a:lvl1pPr>
          </a:lstStyle>
          <a:p>
            <a:pPr/>
            <a:r>
              <a:t>It is a challenge, once you accept it, you will free yourself of guilt of needing a quiet time to recharge.</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Mysterious people"/>
          <p:cNvSpPr txBox="1"/>
          <p:nvPr>
            <p:ph type="title"/>
          </p:nvPr>
        </p:nvSpPr>
        <p:spPr>
          <a:xfrm>
            <a:off x="329380" y="1678650"/>
            <a:ext cx="4045201" cy="1786201"/>
          </a:xfrm>
          <a:prstGeom prst="rect">
            <a:avLst/>
          </a:prstGeom>
        </p:spPr>
        <p:txBody>
          <a:bodyPr/>
          <a:lstStyle/>
          <a:p>
            <a:pPr/>
            <a:r>
              <a:t>Mysterious people</a:t>
            </a:r>
          </a:p>
        </p:txBody>
      </p:sp>
      <p:sp>
        <p:nvSpPr>
          <p:cNvPr id="185" name="Body"/>
          <p:cNvSpPr txBox="1"/>
          <p:nvPr>
            <p:ph type="body" sz="half" idx="1"/>
          </p:nvPr>
        </p:nvSpPr>
        <p:spPr>
          <a:xfrm>
            <a:off x="4939500" y="724199"/>
            <a:ext cx="3837000" cy="3695102"/>
          </a:xfrm>
          <a:prstGeom prst="rect">
            <a:avLst/>
          </a:prstGeom>
        </p:spPr>
        <p:txBody>
          <a:bodyPr anchor="ctr"/>
          <a:lstStyle/>
          <a:p>
            <a:pPr marL="0" indent="0" algn="l">
              <a:lnSpc>
                <a:spcPct val="115000"/>
              </a:lnSpc>
              <a:spcBef>
                <a:spcPts val="1600"/>
              </a:spcBef>
              <a:defRPr sz="1800">
                <a:solidFill>
                  <a:srgbClr val="FFFFFF"/>
                </a:solidFill>
              </a:defRPr>
            </a:pPr>
          </a:p>
        </p:txBody>
      </p:sp>
      <p:pic>
        <p:nvPicPr>
          <p:cNvPr id="186" name="image8.jpeg" descr="image8.jpeg"/>
          <p:cNvPicPr>
            <a:picLocks noChangeAspect="1"/>
          </p:cNvPicPr>
          <p:nvPr/>
        </p:nvPicPr>
        <p:blipFill>
          <a:blip r:embed="rId3">
            <a:extLst/>
          </a:blip>
          <a:stretch>
            <a:fillRect/>
          </a:stretch>
        </p:blipFill>
        <p:spPr>
          <a:xfrm>
            <a:off x="4939500" y="724199"/>
            <a:ext cx="3837000" cy="3811251"/>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Create solitude"/>
          <p:cNvSpPr txBox="1"/>
          <p:nvPr>
            <p:ph type="title"/>
          </p:nvPr>
        </p:nvSpPr>
        <p:spPr>
          <a:xfrm>
            <a:off x="311699" y="315925"/>
            <a:ext cx="8520602" cy="831300"/>
          </a:xfrm>
          <a:prstGeom prst="rect">
            <a:avLst/>
          </a:prstGeom>
        </p:spPr>
        <p:txBody>
          <a:bodyPr/>
          <a:lstStyle/>
          <a:p>
            <a:pPr/>
            <a:r>
              <a:t>               Create solitude</a:t>
            </a:r>
          </a:p>
        </p:txBody>
      </p:sp>
      <p:sp>
        <p:nvSpPr>
          <p:cNvPr id="191" name="-"/>
          <p:cNvSpPr txBox="1"/>
          <p:nvPr>
            <p:ph type="body" sz="half" idx="1"/>
          </p:nvPr>
        </p:nvSpPr>
        <p:spPr>
          <a:xfrm>
            <a:off x="311699" y="1225225"/>
            <a:ext cx="3999902" cy="3354000"/>
          </a:xfrm>
          <a:prstGeom prst="rect">
            <a:avLst/>
          </a:prstGeom>
        </p:spPr>
        <p:txBody>
          <a:bodyPr/>
          <a:lstStyle/>
          <a:p>
            <a:pPr marL="0" indent="0">
              <a:buSzTx/>
              <a:buNone/>
            </a:pPr>
          </a:p>
          <a:p>
            <a:pPr marL="0" indent="0">
              <a:spcBef>
                <a:spcPts val="1600"/>
              </a:spcBef>
              <a:buSzTx/>
              <a:buNone/>
            </a:pPr>
            <a:r>
              <a:t>- </a:t>
            </a:r>
          </a:p>
        </p:txBody>
      </p:sp>
      <p:sp>
        <p:nvSpPr>
          <p:cNvPr id="192" name="Rectangle"/>
          <p:cNvSpPr txBox="1"/>
          <p:nvPr>
            <p:ph type="body" idx="13"/>
          </p:nvPr>
        </p:nvSpPr>
        <p:spPr>
          <a:prstGeom prst="rect">
            <a:avLst/>
          </a:prstGeom>
        </p:spPr>
        <p:txBody>
          <a:bodyPr/>
          <a:lstStyle>
            <a:lvl1pPr marL="0" indent="0">
              <a:spcBef>
                <a:spcPts val="1600"/>
              </a:spcBef>
              <a:buSzTx/>
              <a:buNone/>
            </a:lvl1pPr>
          </a:lstStyle>
          <a:p>
            <a:pPr/>
            <a:r>
              <a:t> </a:t>
            </a:r>
          </a:p>
        </p:txBody>
      </p:sp>
      <p:pic>
        <p:nvPicPr>
          <p:cNvPr id="193" name="image19.png" descr="image19.png"/>
          <p:cNvPicPr>
            <a:picLocks noChangeAspect="1"/>
          </p:cNvPicPr>
          <p:nvPr/>
        </p:nvPicPr>
        <p:blipFill>
          <a:blip r:embed="rId3">
            <a:extLst/>
          </a:blip>
          <a:stretch>
            <a:fillRect/>
          </a:stretch>
        </p:blipFill>
        <p:spPr>
          <a:xfrm>
            <a:off x="374049" y="1225225"/>
            <a:ext cx="3999902" cy="3354000"/>
          </a:xfrm>
          <a:prstGeom prst="rect">
            <a:avLst/>
          </a:prstGeom>
          <a:ln w="12700">
            <a:miter lim="400000"/>
          </a:ln>
        </p:spPr>
      </p:pic>
      <p:pic>
        <p:nvPicPr>
          <p:cNvPr id="194" name="image25.png" descr="image25.png"/>
          <p:cNvPicPr>
            <a:picLocks noChangeAspect="1"/>
          </p:cNvPicPr>
          <p:nvPr/>
        </p:nvPicPr>
        <p:blipFill>
          <a:blip r:embed="rId4">
            <a:extLst/>
          </a:blip>
          <a:stretch>
            <a:fillRect/>
          </a:stretch>
        </p:blipFill>
        <p:spPr>
          <a:xfrm>
            <a:off x="4832399" y="1225225"/>
            <a:ext cx="3999901" cy="3354000"/>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Brain + Storming"/>
          <p:cNvSpPr txBox="1"/>
          <p:nvPr>
            <p:ph type="title"/>
          </p:nvPr>
        </p:nvSpPr>
        <p:spPr>
          <a:prstGeom prst="rect">
            <a:avLst/>
          </a:prstGeom>
        </p:spPr>
        <p:txBody>
          <a:bodyPr/>
          <a:lstStyle/>
          <a:p>
            <a:pPr/>
            <a:r>
              <a:t>Brain + Storming</a:t>
            </a:r>
          </a:p>
        </p:txBody>
      </p:sp>
      <p:sp>
        <p:nvSpPr>
          <p:cNvPr id="199" name="Sudden Attack on brain"/>
          <p:cNvSpPr txBox="1"/>
          <p:nvPr>
            <p:ph type="body" sz="quarter" idx="1"/>
          </p:nvPr>
        </p:nvSpPr>
        <p:spPr>
          <a:prstGeom prst="rect">
            <a:avLst/>
          </a:prstGeom>
        </p:spPr>
        <p:txBody>
          <a:bodyPr/>
          <a:lstStyle>
            <a:lvl1pPr marL="0" indent="0"/>
          </a:lstStyle>
          <a:p>
            <a:pPr/>
            <a:r>
              <a:t>Sudden Attack on brain</a:t>
            </a:r>
          </a:p>
        </p:txBody>
      </p:sp>
      <p:sp>
        <p:nvSpPr>
          <p:cNvPr id="200" name="Rectangle"/>
          <p:cNvSpPr txBox="1"/>
          <p:nvPr>
            <p:ph type="body" idx="13"/>
          </p:nvPr>
        </p:nvSpPr>
        <p:spPr>
          <a:prstGeom prst="rect">
            <a:avLst/>
          </a:prstGeom>
        </p:spPr>
        <p:txBody>
          <a:bodyPr/>
          <a:lstStyle>
            <a:lvl1pPr marL="0" indent="0">
              <a:spcBef>
                <a:spcPts val="1600"/>
              </a:spcBef>
              <a:buSzTx/>
              <a:buNone/>
            </a:lvl1pPr>
          </a:lstStyle>
          <a:p>
            <a:pPr/>
            <a:r>
              <a:t> </a:t>
            </a:r>
          </a:p>
        </p:txBody>
      </p:sp>
      <p:pic>
        <p:nvPicPr>
          <p:cNvPr id="201" name="image13.png" descr="image13.png"/>
          <p:cNvPicPr>
            <a:picLocks noChangeAspect="1"/>
          </p:cNvPicPr>
          <p:nvPr/>
        </p:nvPicPr>
        <p:blipFill>
          <a:blip r:embed="rId3">
            <a:extLst/>
          </a:blip>
          <a:stretch>
            <a:fillRect/>
          </a:stretch>
        </p:blipFill>
        <p:spPr>
          <a:xfrm>
            <a:off x="5045028" y="724199"/>
            <a:ext cx="3731472" cy="3695102"/>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Do you feel you are slow?"/>
          <p:cNvSpPr txBox="1"/>
          <p:nvPr>
            <p:ph type="title"/>
          </p:nvPr>
        </p:nvSpPr>
        <p:spPr>
          <a:xfrm>
            <a:off x="326024" y="1352874"/>
            <a:ext cx="4045201" cy="1786202"/>
          </a:xfrm>
          <a:prstGeom prst="rect">
            <a:avLst/>
          </a:prstGeom>
        </p:spPr>
        <p:txBody>
          <a:bodyPr/>
          <a:lstStyle/>
          <a:p>
            <a:pPr/>
            <a:r>
              <a:t>Do you feel you are slow?</a:t>
            </a:r>
          </a:p>
        </p:txBody>
      </p:sp>
      <p:sp>
        <p:nvSpPr>
          <p:cNvPr id="206" name="Body"/>
          <p:cNvSpPr txBox="1"/>
          <p:nvPr>
            <p:ph type="body" sz="half" idx="1"/>
          </p:nvPr>
        </p:nvSpPr>
        <p:spPr>
          <a:xfrm>
            <a:off x="4939500" y="724199"/>
            <a:ext cx="3837000" cy="3695102"/>
          </a:xfrm>
          <a:prstGeom prst="rect">
            <a:avLst/>
          </a:prstGeom>
        </p:spPr>
        <p:txBody>
          <a:bodyPr anchor="ctr"/>
          <a:lstStyle/>
          <a:p>
            <a:pPr marL="0" indent="0" algn="l">
              <a:lnSpc>
                <a:spcPct val="115000"/>
              </a:lnSpc>
              <a:spcBef>
                <a:spcPts val="1600"/>
              </a:spcBef>
              <a:defRPr sz="1800">
                <a:solidFill>
                  <a:srgbClr val="FFFFFF"/>
                </a:solidFill>
              </a:defRPr>
            </a:pPr>
          </a:p>
        </p:txBody>
      </p:sp>
      <p:pic>
        <p:nvPicPr>
          <p:cNvPr id="207" name="image12.jpeg" descr="image12.jpeg"/>
          <p:cNvPicPr>
            <a:picLocks noChangeAspect="1"/>
          </p:cNvPicPr>
          <p:nvPr/>
        </p:nvPicPr>
        <p:blipFill>
          <a:blip r:embed="rId3">
            <a:extLst/>
          </a:blip>
          <a:stretch>
            <a:fillRect/>
          </a:stretch>
        </p:blipFill>
        <p:spPr>
          <a:xfrm>
            <a:off x="4939500" y="760774"/>
            <a:ext cx="3837000" cy="3658526"/>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Pairing and mobbing causes stimulation?"/>
          <p:cNvSpPr txBox="1"/>
          <p:nvPr>
            <p:ph type="title"/>
          </p:nvPr>
        </p:nvSpPr>
        <p:spPr>
          <a:prstGeom prst="rect">
            <a:avLst/>
          </a:prstGeom>
        </p:spPr>
        <p:txBody>
          <a:bodyPr/>
          <a:lstStyle>
            <a:lvl1pPr defTabSz="777240">
              <a:defRPr sz="3570"/>
            </a:lvl1pPr>
          </a:lstStyle>
          <a:p>
            <a:pPr/>
            <a:r>
              <a:t>Pairing and mobbing causes stimulation?</a:t>
            </a:r>
          </a:p>
        </p:txBody>
      </p:sp>
      <p:sp>
        <p:nvSpPr>
          <p:cNvPr id="212" name="Body"/>
          <p:cNvSpPr txBox="1"/>
          <p:nvPr>
            <p:ph type="body" sz="half" idx="1"/>
          </p:nvPr>
        </p:nvSpPr>
        <p:spPr>
          <a:xfrm>
            <a:off x="4939500" y="724199"/>
            <a:ext cx="3837000" cy="3695102"/>
          </a:xfrm>
          <a:prstGeom prst="rect">
            <a:avLst/>
          </a:prstGeom>
        </p:spPr>
        <p:txBody>
          <a:bodyPr anchor="ctr"/>
          <a:lstStyle/>
          <a:p>
            <a:pPr marL="0" indent="0" algn="l">
              <a:lnSpc>
                <a:spcPct val="115000"/>
              </a:lnSpc>
              <a:spcBef>
                <a:spcPts val="1600"/>
              </a:spcBef>
              <a:defRPr sz="1800">
                <a:solidFill>
                  <a:srgbClr val="FFFFFF"/>
                </a:solidFill>
              </a:defRPr>
            </a:pPr>
          </a:p>
        </p:txBody>
      </p:sp>
      <p:pic>
        <p:nvPicPr>
          <p:cNvPr id="213" name="image14.jpeg" descr="image14.jpeg"/>
          <p:cNvPicPr>
            <a:picLocks noChangeAspect="1"/>
          </p:cNvPicPr>
          <p:nvPr/>
        </p:nvPicPr>
        <p:blipFill>
          <a:blip r:embed="rId3">
            <a:extLst/>
          </a:blip>
          <a:stretch>
            <a:fillRect/>
          </a:stretch>
        </p:blipFill>
        <p:spPr>
          <a:xfrm>
            <a:off x="4939500" y="724199"/>
            <a:ext cx="3837000" cy="3695102"/>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7" name="image9.jpeg" descr="image9.jpeg"/>
          <p:cNvPicPr>
            <a:picLocks noChangeAspect="1"/>
          </p:cNvPicPr>
          <p:nvPr/>
        </p:nvPicPr>
        <p:blipFill>
          <a:blip r:embed="rId3">
            <a:extLst/>
          </a:blip>
          <a:stretch>
            <a:fillRect/>
          </a:stretch>
        </p:blipFill>
        <p:spPr>
          <a:xfrm>
            <a:off x="922574" y="1320949"/>
            <a:ext cx="7415102" cy="2690966"/>
          </a:xfrm>
          <a:prstGeom prst="rect">
            <a:avLst/>
          </a:prstGeom>
          <a:ln w="12700">
            <a:miter lim="400000"/>
          </a:ln>
        </p:spPr>
      </p:pic>
      <p:sp>
        <p:nvSpPr>
          <p:cNvPr id="218" name="Duchenne smile"/>
          <p:cNvSpPr txBox="1"/>
          <p:nvPr>
            <p:ph type="title"/>
          </p:nvPr>
        </p:nvSpPr>
        <p:spPr>
          <a:xfrm>
            <a:off x="369824" y="135650"/>
            <a:ext cx="8520602" cy="831300"/>
          </a:xfrm>
          <a:prstGeom prst="rect">
            <a:avLst/>
          </a:prstGeom>
        </p:spPr>
        <p:txBody>
          <a:bodyPr/>
          <a:lstStyle/>
          <a:p>
            <a:pPr lvl="2" indent="457200"/>
            <a:r>
              <a:t>            Duchenne smile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Come out of comfort zone"/>
          <p:cNvSpPr txBox="1"/>
          <p:nvPr>
            <p:ph type="title"/>
          </p:nvPr>
        </p:nvSpPr>
        <p:spPr>
          <a:xfrm>
            <a:off x="276100" y="1470124"/>
            <a:ext cx="4045200" cy="1786202"/>
          </a:xfrm>
          <a:prstGeom prst="rect">
            <a:avLst/>
          </a:prstGeom>
        </p:spPr>
        <p:txBody>
          <a:bodyPr/>
          <a:lstStyle/>
          <a:p>
            <a:pPr/>
            <a:r>
              <a:t>Come out of comfort zone</a:t>
            </a:r>
          </a:p>
        </p:txBody>
      </p:sp>
      <p:sp>
        <p:nvSpPr>
          <p:cNvPr id="121" name="Body"/>
          <p:cNvSpPr txBox="1"/>
          <p:nvPr>
            <p:ph type="body" sz="half" idx="1"/>
          </p:nvPr>
        </p:nvSpPr>
        <p:spPr>
          <a:xfrm>
            <a:off x="4939500" y="724199"/>
            <a:ext cx="3837000" cy="3695102"/>
          </a:xfrm>
          <a:prstGeom prst="rect">
            <a:avLst/>
          </a:prstGeom>
        </p:spPr>
        <p:txBody>
          <a:bodyPr anchor="ctr"/>
          <a:lstStyle/>
          <a:p>
            <a:pPr marL="0" indent="0" algn="l">
              <a:lnSpc>
                <a:spcPct val="115000"/>
              </a:lnSpc>
              <a:spcBef>
                <a:spcPts val="1600"/>
              </a:spcBef>
              <a:defRPr sz="1800">
                <a:solidFill>
                  <a:srgbClr val="FFFFFF"/>
                </a:solidFill>
              </a:defRPr>
            </a:pPr>
          </a:p>
        </p:txBody>
      </p:sp>
      <p:pic>
        <p:nvPicPr>
          <p:cNvPr id="122" name="image15.png" descr="image15.png"/>
          <p:cNvPicPr>
            <a:picLocks noChangeAspect="1"/>
          </p:cNvPicPr>
          <p:nvPr/>
        </p:nvPicPr>
        <p:blipFill>
          <a:blip r:embed="rId3">
            <a:extLst/>
          </a:blip>
          <a:stretch>
            <a:fillRect/>
          </a:stretch>
        </p:blipFill>
        <p:spPr>
          <a:xfrm>
            <a:off x="4939500" y="706196"/>
            <a:ext cx="3837000" cy="3731108"/>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Feeling Drained?"/>
          <p:cNvSpPr txBox="1"/>
          <p:nvPr>
            <p:ph type="title"/>
          </p:nvPr>
        </p:nvSpPr>
        <p:spPr>
          <a:xfrm>
            <a:off x="265500" y="1678650"/>
            <a:ext cx="4045200" cy="1786201"/>
          </a:xfrm>
          <a:prstGeom prst="rect">
            <a:avLst/>
          </a:prstGeom>
        </p:spPr>
        <p:txBody>
          <a:bodyPr/>
          <a:lstStyle>
            <a:lvl1pPr defTabSz="868680">
              <a:defRPr sz="3989"/>
            </a:lvl1pPr>
          </a:lstStyle>
          <a:p>
            <a:pPr/>
            <a:r>
              <a:t>Feeling Drained?</a:t>
            </a:r>
          </a:p>
        </p:txBody>
      </p:sp>
      <p:sp>
        <p:nvSpPr>
          <p:cNvPr id="223" name="Body"/>
          <p:cNvSpPr txBox="1"/>
          <p:nvPr>
            <p:ph type="body" sz="half" idx="1"/>
          </p:nvPr>
        </p:nvSpPr>
        <p:spPr>
          <a:xfrm>
            <a:off x="4939500" y="724199"/>
            <a:ext cx="3837000" cy="3695102"/>
          </a:xfrm>
          <a:prstGeom prst="rect">
            <a:avLst/>
          </a:prstGeom>
        </p:spPr>
        <p:txBody>
          <a:bodyPr anchor="ctr"/>
          <a:lstStyle/>
          <a:p>
            <a:pPr marL="0" indent="0" algn="l">
              <a:lnSpc>
                <a:spcPct val="115000"/>
              </a:lnSpc>
              <a:defRPr sz="1800">
                <a:solidFill>
                  <a:srgbClr val="FFFFFF"/>
                </a:solidFill>
              </a:defRPr>
            </a:pPr>
          </a:p>
        </p:txBody>
      </p:sp>
      <p:pic>
        <p:nvPicPr>
          <p:cNvPr id="224" name="image6.jpeg" descr="image6.jpeg"/>
          <p:cNvPicPr>
            <a:picLocks noChangeAspect="1"/>
          </p:cNvPicPr>
          <p:nvPr/>
        </p:nvPicPr>
        <p:blipFill>
          <a:blip r:embed="rId3">
            <a:extLst/>
          </a:blip>
          <a:stretch>
            <a:fillRect/>
          </a:stretch>
        </p:blipFill>
        <p:spPr>
          <a:xfrm>
            <a:off x="4964424" y="791549"/>
            <a:ext cx="3837001" cy="3627751"/>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Toot your horn!!"/>
          <p:cNvSpPr txBox="1"/>
          <p:nvPr>
            <p:ph type="title"/>
          </p:nvPr>
        </p:nvSpPr>
        <p:spPr>
          <a:prstGeom prst="rect">
            <a:avLst/>
          </a:prstGeom>
        </p:spPr>
        <p:txBody>
          <a:bodyPr/>
          <a:lstStyle/>
          <a:p>
            <a:pPr/>
            <a:r>
              <a:t>Toot your horn!!</a:t>
            </a:r>
          </a:p>
        </p:txBody>
      </p:sp>
      <p:sp>
        <p:nvSpPr>
          <p:cNvPr id="229" name="What? Why?"/>
          <p:cNvSpPr txBox="1"/>
          <p:nvPr>
            <p:ph type="body" sz="quarter" idx="1"/>
          </p:nvPr>
        </p:nvSpPr>
        <p:spPr>
          <a:prstGeom prst="rect">
            <a:avLst/>
          </a:prstGeom>
        </p:spPr>
        <p:txBody>
          <a:bodyPr/>
          <a:lstStyle>
            <a:lvl1pPr marL="0" indent="0"/>
          </a:lstStyle>
          <a:p>
            <a:pPr/>
            <a:r>
              <a:t>What? Why?</a:t>
            </a:r>
          </a:p>
        </p:txBody>
      </p:sp>
      <p:sp>
        <p:nvSpPr>
          <p:cNvPr id="230" name="Rectangle"/>
          <p:cNvSpPr txBox="1"/>
          <p:nvPr>
            <p:ph type="body" idx="13"/>
          </p:nvPr>
        </p:nvSpPr>
        <p:spPr>
          <a:prstGeom prst="rect">
            <a:avLst/>
          </a:prstGeom>
        </p:spPr>
        <p:txBody>
          <a:bodyPr/>
          <a:lstStyle>
            <a:lvl1pPr marL="0" indent="0">
              <a:spcBef>
                <a:spcPts val="1600"/>
              </a:spcBef>
              <a:buSzTx/>
              <a:buNone/>
            </a:lvl1pPr>
          </a:lstStyle>
          <a:p>
            <a:pPr/>
            <a:r>
              <a:t> </a:t>
            </a:r>
          </a:p>
        </p:txBody>
      </p:sp>
      <p:pic>
        <p:nvPicPr>
          <p:cNvPr id="231" name="image5.jpeg" descr="image5.jpeg"/>
          <p:cNvPicPr>
            <a:picLocks noChangeAspect="1"/>
          </p:cNvPicPr>
          <p:nvPr/>
        </p:nvPicPr>
        <p:blipFill>
          <a:blip r:embed="rId3">
            <a:extLst/>
          </a:blip>
          <a:stretch>
            <a:fillRect/>
          </a:stretch>
        </p:blipFill>
        <p:spPr>
          <a:xfrm>
            <a:off x="4939500" y="724199"/>
            <a:ext cx="3837000" cy="3799601"/>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Different take on networking"/>
          <p:cNvSpPr txBox="1"/>
          <p:nvPr>
            <p:ph type="title"/>
          </p:nvPr>
        </p:nvSpPr>
        <p:spPr>
          <a:xfrm>
            <a:off x="711699" y="578450"/>
            <a:ext cx="7767602" cy="4090800"/>
          </a:xfrm>
          <a:prstGeom prst="rect">
            <a:avLst/>
          </a:prstGeom>
        </p:spPr>
        <p:txBody>
          <a:bodyPr/>
          <a:lstStyle/>
          <a:p>
            <a:pPr lvl="7" indent="457200" algn="ctr">
              <a:defRPr sz="4800"/>
            </a:pPr>
            <a:r>
              <a:t>Different take on networking</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9" name="image24.jpeg" descr="image24.jpeg"/>
          <p:cNvPicPr>
            <a:picLocks noChangeAspect="1"/>
          </p:cNvPicPr>
          <p:nvPr/>
        </p:nvPicPr>
        <p:blipFill>
          <a:blip r:embed="rId3">
            <a:extLst/>
          </a:blip>
          <a:stretch>
            <a:fillRect/>
          </a:stretch>
        </p:blipFill>
        <p:spPr>
          <a:xfrm>
            <a:off x="4920600" y="647999"/>
            <a:ext cx="3800203" cy="3695103"/>
          </a:xfrm>
          <a:prstGeom prst="rect">
            <a:avLst/>
          </a:prstGeom>
          <a:ln w="12700">
            <a:miter lim="400000"/>
          </a:ln>
        </p:spPr>
      </p:pic>
      <p:sp>
        <p:nvSpPr>
          <p:cNvPr id="240" name="Take Small step"/>
          <p:cNvSpPr txBox="1"/>
          <p:nvPr>
            <p:ph type="title"/>
          </p:nvPr>
        </p:nvSpPr>
        <p:spPr>
          <a:prstGeom prst="rect">
            <a:avLst/>
          </a:prstGeom>
        </p:spPr>
        <p:txBody>
          <a:bodyPr/>
          <a:lstStyle/>
          <a:p>
            <a:pPr/>
            <a:r>
              <a:t>Take Small step</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Take one more step!!"/>
          <p:cNvSpPr txBox="1"/>
          <p:nvPr>
            <p:ph type="title"/>
          </p:nvPr>
        </p:nvSpPr>
        <p:spPr>
          <a:xfrm>
            <a:off x="292877" y="1951358"/>
            <a:ext cx="4045201" cy="1786201"/>
          </a:xfrm>
          <a:prstGeom prst="rect">
            <a:avLst/>
          </a:prstGeom>
        </p:spPr>
        <p:txBody>
          <a:bodyPr/>
          <a:lstStyle/>
          <a:p>
            <a:pPr/>
            <a:r>
              <a:t>Take one more step!!</a:t>
            </a:r>
          </a:p>
        </p:txBody>
      </p:sp>
      <p:pic>
        <p:nvPicPr>
          <p:cNvPr id="245" name="image2.png" descr="image2.png"/>
          <p:cNvPicPr>
            <a:picLocks noChangeAspect="1"/>
          </p:cNvPicPr>
          <p:nvPr/>
        </p:nvPicPr>
        <p:blipFill>
          <a:blip r:embed="rId3">
            <a:extLst/>
          </a:blip>
          <a:stretch>
            <a:fillRect/>
          </a:stretch>
        </p:blipFill>
        <p:spPr>
          <a:xfrm>
            <a:off x="4996066" y="1503167"/>
            <a:ext cx="3581387" cy="2682584"/>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9" name="image16.jpeg" descr="image16.jpeg"/>
          <p:cNvPicPr>
            <a:picLocks noChangeAspect="1"/>
          </p:cNvPicPr>
          <p:nvPr/>
        </p:nvPicPr>
        <p:blipFill>
          <a:blip r:embed="rId3">
            <a:extLst/>
          </a:blip>
          <a:stretch>
            <a:fillRect/>
          </a:stretch>
        </p:blipFill>
        <p:spPr>
          <a:xfrm>
            <a:off x="81650" y="69974"/>
            <a:ext cx="8934275" cy="4885351"/>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3" name="image26.png" descr="image26.png"/>
          <p:cNvPicPr>
            <a:picLocks noChangeAspect="1"/>
          </p:cNvPicPr>
          <p:nvPr/>
        </p:nvPicPr>
        <p:blipFill>
          <a:blip r:embed="rId3">
            <a:extLst/>
          </a:blip>
          <a:stretch>
            <a:fillRect/>
          </a:stretch>
        </p:blipFill>
        <p:spPr>
          <a:xfrm>
            <a:off x="292375" y="269025"/>
            <a:ext cx="2122350" cy="1480876"/>
          </a:xfrm>
          <a:prstGeom prst="rect">
            <a:avLst/>
          </a:prstGeom>
          <a:ln w="12700">
            <a:miter lim="400000"/>
          </a:ln>
        </p:spPr>
      </p:pic>
      <p:pic>
        <p:nvPicPr>
          <p:cNvPr id="254" name="image17.png" descr="image17.png"/>
          <p:cNvPicPr>
            <a:picLocks noChangeAspect="1"/>
          </p:cNvPicPr>
          <p:nvPr/>
        </p:nvPicPr>
        <p:blipFill>
          <a:blip r:embed="rId4">
            <a:extLst/>
          </a:blip>
          <a:stretch>
            <a:fillRect/>
          </a:stretch>
        </p:blipFill>
        <p:spPr>
          <a:xfrm>
            <a:off x="2555475" y="269025"/>
            <a:ext cx="2693250" cy="1877450"/>
          </a:xfrm>
          <a:prstGeom prst="rect">
            <a:avLst/>
          </a:prstGeom>
          <a:ln w="12700">
            <a:miter lim="400000"/>
          </a:ln>
        </p:spPr>
      </p:pic>
      <p:pic>
        <p:nvPicPr>
          <p:cNvPr id="255" name="image22.png" descr="image22.png"/>
          <p:cNvPicPr>
            <a:picLocks noChangeAspect="1"/>
          </p:cNvPicPr>
          <p:nvPr/>
        </p:nvPicPr>
        <p:blipFill>
          <a:blip r:embed="rId5">
            <a:extLst/>
          </a:blip>
          <a:stretch>
            <a:fillRect/>
          </a:stretch>
        </p:blipFill>
        <p:spPr>
          <a:xfrm>
            <a:off x="6904901" y="268462"/>
            <a:ext cx="1962650" cy="1644602"/>
          </a:xfrm>
          <a:prstGeom prst="rect">
            <a:avLst/>
          </a:prstGeom>
          <a:ln w="12700">
            <a:miter lim="400000"/>
          </a:ln>
        </p:spPr>
      </p:pic>
      <p:pic>
        <p:nvPicPr>
          <p:cNvPr id="256" name="image18.png" descr="image18.png"/>
          <p:cNvPicPr>
            <a:picLocks noChangeAspect="1"/>
          </p:cNvPicPr>
          <p:nvPr/>
        </p:nvPicPr>
        <p:blipFill>
          <a:blip r:embed="rId6">
            <a:extLst/>
          </a:blip>
          <a:stretch>
            <a:fillRect/>
          </a:stretch>
        </p:blipFill>
        <p:spPr>
          <a:xfrm>
            <a:off x="292375" y="2079889"/>
            <a:ext cx="2122350" cy="1519050"/>
          </a:xfrm>
          <a:prstGeom prst="rect">
            <a:avLst/>
          </a:prstGeom>
          <a:ln w="12700">
            <a:miter lim="400000"/>
          </a:ln>
        </p:spPr>
      </p:pic>
      <p:pic>
        <p:nvPicPr>
          <p:cNvPr id="257" name="image27.png" descr="image27.png"/>
          <p:cNvPicPr>
            <a:picLocks noChangeAspect="1"/>
          </p:cNvPicPr>
          <p:nvPr/>
        </p:nvPicPr>
        <p:blipFill>
          <a:blip r:embed="rId7">
            <a:extLst/>
          </a:blip>
          <a:stretch>
            <a:fillRect/>
          </a:stretch>
        </p:blipFill>
        <p:spPr>
          <a:xfrm>
            <a:off x="2414725" y="1913051"/>
            <a:ext cx="1527087" cy="1644577"/>
          </a:xfrm>
          <a:prstGeom prst="rect">
            <a:avLst/>
          </a:prstGeom>
          <a:ln w="12700">
            <a:miter lim="400000"/>
          </a:ln>
        </p:spPr>
      </p:pic>
      <p:pic>
        <p:nvPicPr>
          <p:cNvPr id="258" name="image23.png" descr="image23.png"/>
          <p:cNvPicPr>
            <a:picLocks noChangeAspect="1"/>
          </p:cNvPicPr>
          <p:nvPr/>
        </p:nvPicPr>
        <p:blipFill>
          <a:blip r:embed="rId8">
            <a:extLst/>
          </a:blip>
          <a:stretch>
            <a:fillRect/>
          </a:stretch>
        </p:blipFill>
        <p:spPr>
          <a:xfrm>
            <a:off x="4176300" y="1961126"/>
            <a:ext cx="1962651" cy="1756593"/>
          </a:xfrm>
          <a:prstGeom prst="rect">
            <a:avLst/>
          </a:prstGeom>
          <a:ln w="12700">
            <a:miter lim="400000"/>
          </a:ln>
        </p:spPr>
      </p:pic>
      <p:pic>
        <p:nvPicPr>
          <p:cNvPr id="259" name="image28.png" descr="image28.png"/>
          <p:cNvPicPr>
            <a:picLocks noChangeAspect="1"/>
          </p:cNvPicPr>
          <p:nvPr/>
        </p:nvPicPr>
        <p:blipFill>
          <a:blip r:embed="rId9">
            <a:extLst/>
          </a:blip>
          <a:stretch>
            <a:fillRect/>
          </a:stretch>
        </p:blipFill>
        <p:spPr>
          <a:xfrm>
            <a:off x="6373450" y="2065450"/>
            <a:ext cx="2122351" cy="1547937"/>
          </a:xfrm>
          <a:prstGeom prst="rect">
            <a:avLst/>
          </a:prstGeom>
          <a:ln w="12700">
            <a:miter lim="400000"/>
          </a:ln>
        </p:spPr>
      </p:pic>
      <p:pic>
        <p:nvPicPr>
          <p:cNvPr id="260" name="image29.png" descr="image29.png"/>
          <p:cNvPicPr>
            <a:picLocks noChangeAspect="1"/>
          </p:cNvPicPr>
          <p:nvPr/>
        </p:nvPicPr>
        <p:blipFill>
          <a:blip r:embed="rId10">
            <a:extLst/>
          </a:blip>
          <a:stretch>
            <a:fillRect/>
          </a:stretch>
        </p:blipFill>
        <p:spPr>
          <a:xfrm>
            <a:off x="4957124" y="235499"/>
            <a:ext cx="1737828" cy="1547926"/>
          </a:xfrm>
          <a:prstGeom prst="rect">
            <a:avLst/>
          </a:prstGeom>
          <a:ln w="12700">
            <a:miter lim="400000"/>
          </a:ln>
        </p:spPr>
      </p:pic>
      <p:pic>
        <p:nvPicPr>
          <p:cNvPr id="261" name="image21.png" descr="image21.png"/>
          <p:cNvPicPr>
            <a:picLocks noChangeAspect="1"/>
          </p:cNvPicPr>
          <p:nvPr/>
        </p:nvPicPr>
        <p:blipFill>
          <a:blip r:embed="rId11">
            <a:extLst/>
          </a:blip>
          <a:stretch>
            <a:fillRect/>
          </a:stretch>
        </p:blipFill>
        <p:spPr>
          <a:xfrm>
            <a:off x="3430049" y="3613375"/>
            <a:ext cx="1527076" cy="1374326"/>
          </a:xfrm>
          <a:prstGeom prst="rect">
            <a:avLst/>
          </a:prstGeom>
          <a:ln w="12700">
            <a:miter lim="400000"/>
          </a:ln>
        </p:spPr>
      </p:pic>
      <p:pic>
        <p:nvPicPr>
          <p:cNvPr id="262" name="image20.jpeg" descr="image20.jpeg"/>
          <p:cNvPicPr>
            <a:picLocks noChangeAspect="1"/>
          </p:cNvPicPr>
          <p:nvPr/>
        </p:nvPicPr>
        <p:blipFill>
          <a:blip r:embed="rId12">
            <a:extLst/>
          </a:blip>
          <a:stretch>
            <a:fillRect/>
          </a:stretch>
        </p:blipFill>
        <p:spPr>
          <a:xfrm>
            <a:off x="1173749" y="3613375"/>
            <a:ext cx="1832202" cy="1374327"/>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Arati Joshi"/>
          <p:cNvSpPr txBox="1"/>
          <p:nvPr>
            <p:ph type="ctrTitle"/>
          </p:nvPr>
        </p:nvSpPr>
        <p:spPr>
          <a:xfrm>
            <a:off x="2963074" y="919405"/>
            <a:ext cx="3054601" cy="1537201"/>
          </a:xfrm>
          <a:prstGeom prst="rect">
            <a:avLst/>
          </a:prstGeom>
        </p:spPr>
        <p:txBody>
          <a:bodyPr/>
          <a:lstStyle/>
          <a:p>
            <a:pPr/>
            <a:r>
              <a:t>Arati Joshi</a:t>
            </a:r>
          </a:p>
        </p:txBody>
      </p:sp>
      <p:sp>
        <p:nvSpPr>
          <p:cNvPr id="267" name="Email      - joshi.arati.12@gmail.com…"/>
          <p:cNvSpPr txBox="1"/>
          <p:nvPr>
            <p:ph type="subTitle" sz="quarter" idx="1"/>
          </p:nvPr>
        </p:nvSpPr>
        <p:spPr>
          <a:xfrm>
            <a:off x="548400" y="3128224"/>
            <a:ext cx="5842500" cy="1249201"/>
          </a:xfrm>
          <a:prstGeom prst="rect">
            <a:avLst/>
          </a:prstGeom>
        </p:spPr>
        <p:txBody>
          <a:bodyPr/>
          <a:lstStyle/>
          <a:p>
            <a:pPr marL="0" indent="0" algn="l"/>
            <a:r>
              <a:t>                Email      - joshi.arati.12@gmail.com</a:t>
            </a:r>
          </a:p>
          <a:p>
            <a:pPr marL="0" indent="0"/>
            <a:r>
              <a:t>LinkedIn - www.linkedin.com/in/arati-joshi-123</a:t>
            </a:r>
          </a:p>
          <a:p>
            <a:pPr marL="0" indent="0" algn="l"/>
            <a:r>
              <a:t>                Twitter    - https://twitter.com/aratister</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Waterfall Team"/>
          <p:cNvSpPr txBox="1"/>
          <p:nvPr>
            <p:ph type="title"/>
          </p:nvPr>
        </p:nvSpPr>
        <p:spPr>
          <a:prstGeom prst="rect">
            <a:avLst/>
          </a:prstGeom>
        </p:spPr>
        <p:txBody>
          <a:bodyPr/>
          <a:lstStyle/>
          <a:p>
            <a:pPr/>
            <a:r>
              <a:t>Waterfall Team </a:t>
            </a:r>
          </a:p>
        </p:txBody>
      </p:sp>
      <p:sp>
        <p:nvSpPr>
          <p:cNvPr id="127" name="Body"/>
          <p:cNvSpPr txBox="1"/>
          <p:nvPr>
            <p:ph type="body" sz="half" idx="1"/>
          </p:nvPr>
        </p:nvSpPr>
        <p:spPr>
          <a:xfrm>
            <a:off x="4939500" y="724199"/>
            <a:ext cx="3837000" cy="3695102"/>
          </a:xfrm>
          <a:prstGeom prst="rect">
            <a:avLst/>
          </a:prstGeom>
        </p:spPr>
        <p:txBody>
          <a:bodyPr anchor="ctr"/>
          <a:lstStyle/>
          <a:p>
            <a:pPr marL="0" indent="0" algn="l">
              <a:lnSpc>
                <a:spcPct val="115000"/>
              </a:lnSpc>
              <a:spcBef>
                <a:spcPts val="1600"/>
              </a:spcBef>
              <a:defRPr sz="1800">
                <a:solidFill>
                  <a:srgbClr val="FFFFFF"/>
                </a:solidFill>
              </a:defRPr>
            </a:pPr>
          </a:p>
        </p:txBody>
      </p:sp>
      <p:pic>
        <p:nvPicPr>
          <p:cNvPr id="128" name="image1.jpeg" descr="image1.jpeg"/>
          <p:cNvPicPr>
            <a:picLocks noChangeAspect="1"/>
          </p:cNvPicPr>
          <p:nvPr/>
        </p:nvPicPr>
        <p:blipFill>
          <a:blip r:embed="rId3">
            <a:extLst/>
          </a:blip>
          <a:stretch>
            <a:fillRect/>
          </a:stretch>
        </p:blipFill>
        <p:spPr>
          <a:xfrm>
            <a:off x="4939500" y="724199"/>
            <a:ext cx="3837000" cy="3695102"/>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Agile Team"/>
          <p:cNvSpPr txBox="1"/>
          <p:nvPr>
            <p:ph type="title"/>
          </p:nvPr>
        </p:nvSpPr>
        <p:spPr>
          <a:prstGeom prst="rect">
            <a:avLst/>
          </a:prstGeom>
        </p:spPr>
        <p:txBody>
          <a:bodyPr/>
          <a:lstStyle/>
          <a:p>
            <a:pPr/>
            <a:r>
              <a:t>Agile Team</a:t>
            </a:r>
          </a:p>
        </p:txBody>
      </p:sp>
      <p:sp>
        <p:nvSpPr>
          <p:cNvPr id="133" name="Body"/>
          <p:cNvSpPr txBox="1"/>
          <p:nvPr>
            <p:ph type="body" sz="half" idx="1"/>
          </p:nvPr>
        </p:nvSpPr>
        <p:spPr>
          <a:xfrm>
            <a:off x="4939500" y="724199"/>
            <a:ext cx="3837000" cy="3695102"/>
          </a:xfrm>
          <a:prstGeom prst="rect">
            <a:avLst/>
          </a:prstGeom>
        </p:spPr>
        <p:txBody>
          <a:bodyPr anchor="ctr"/>
          <a:lstStyle/>
          <a:p>
            <a:pPr marL="0" indent="0" algn="l">
              <a:lnSpc>
                <a:spcPct val="115000"/>
              </a:lnSpc>
              <a:spcBef>
                <a:spcPts val="1600"/>
              </a:spcBef>
              <a:defRPr sz="1800">
                <a:solidFill>
                  <a:srgbClr val="FFFFFF"/>
                </a:solidFill>
              </a:defRPr>
            </a:pPr>
          </a:p>
        </p:txBody>
      </p:sp>
      <p:pic>
        <p:nvPicPr>
          <p:cNvPr id="134" name="image30.png" descr="image30.png"/>
          <p:cNvPicPr>
            <a:picLocks noChangeAspect="1"/>
          </p:cNvPicPr>
          <p:nvPr/>
        </p:nvPicPr>
        <p:blipFill>
          <a:blip r:embed="rId3">
            <a:extLst/>
          </a:blip>
          <a:stretch>
            <a:fillRect/>
          </a:stretch>
        </p:blipFill>
        <p:spPr>
          <a:xfrm>
            <a:off x="5037773" y="724199"/>
            <a:ext cx="3738727" cy="3695052"/>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Collaboration is backbone of agility"/>
          <p:cNvSpPr txBox="1"/>
          <p:nvPr>
            <p:ph type="title"/>
          </p:nvPr>
        </p:nvSpPr>
        <p:spPr>
          <a:xfrm>
            <a:off x="311699" y="315925"/>
            <a:ext cx="8520602" cy="831300"/>
          </a:xfrm>
          <a:prstGeom prst="rect">
            <a:avLst/>
          </a:prstGeom>
        </p:spPr>
        <p:txBody>
          <a:bodyPr/>
          <a:lstStyle>
            <a:lvl1pPr defTabSz="905255">
              <a:defRPr sz="4158"/>
            </a:lvl1pPr>
          </a:lstStyle>
          <a:p>
            <a:pPr/>
            <a:r>
              <a:t> Collaboration is backbone of agility</a:t>
            </a:r>
          </a:p>
        </p:txBody>
      </p:sp>
      <p:sp>
        <p:nvSpPr>
          <p:cNvPr id="139" name="Individuals and interactions over processes and tools…"/>
          <p:cNvSpPr txBox="1"/>
          <p:nvPr>
            <p:ph type="body" idx="1"/>
          </p:nvPr>
        </p:nvSpPr>
        <p:spPr>
          <a:xfrm>
            <a:off x="311699" y="1225225"/>
            <a:ext cx="8520602" cy="3354000"/>
          </a:xfrm>
          <a:prstGeom prst="rect">
            <a:avLst/>
          </a:prstGeom>
        </p:spPr>
        <p:txBody>
          <a:bodyPr/>
          <a:lstStyle/>
          <a:p>
            <a:pPr marL="0" indent="0">
              <a:buSzTx/>
              <a:buFont typeface="Helvetica"/>
              <a:buNone/>
              <a:defRPr sz="1400">
                <a:latin typeface="Verdana"/>
                <a:ea typeface="Verdana"/>
                <a:cs typeface="Verdana"/>
                <a:sym typeface="Verdana"/>
              </a:defRPr>
            </a:pPr>
            <a:r>
              <a:t>Individuals and </a:t>
            </a:r>
            <a:r>
              <a:rPr b="1" sz="1800">
                <a:solidFill>
                  <a:srgbClr val="FF2600"/>
                </a:solidFill>
              </a:rPr>
              <a:t>interactions</a:t>
            </a:r>
            <a:r>
              <a:t> over processes and tools</a:t>
            </a:r>
          </a:p>
          <a:p>
            <a:pPr marL="0" indent="0">
              <a:spcBef>
                <a:spcPts val="1600"/>
              </a:spcBef>
              <a:buSzTx/>
              <a:buFont typeface="Helvetica"/>
              <a:buNone/>
              <a:defRPr sz="1400">
                <a:latin typeface="Verdana"/>
                <a:ea typeface="Verdana"/>
                <a:cs typeface="Verdana"/>
                <a:sym typeface="Verdana"/>
              </a:defRPr>
            </a:pPr>
            <a:r>
              <a:t>Customer </a:t>
            </a:r>
            <a:r>
              <a:rPr b="1" sz="1800">
                <a:solidFill>
                  <a:srgbClr val="B45F06"/>
                </a:solidFill>
              </a:rPr>
              <a:t>collaboration</a:t>
            </a:r>
            <a:r>
              <a:rPr>
                <a:solidFill>
                  <a:srgbClr val="B45F06"/>
                </a:solidFill>
              </a:rPr>
              <a:t> </a:t>
            </a:r>
            <a:r>
              <a:t>over contract negotiation</a:t>
            </a:r>
          </a:p>
          <a:p>
            <a:pPr marL="0" indent="0">
              <a:spcBef>
                <a:spcPts val="1600"/>
              </a:spcBef>
              <a:buSzTx/>
              <a:buFont typeface="Helvetica"/>
              <a:buNone/>
              <a:defRPr sz="1400">
                <a:latin typeface="Verdana"/>
                <a:ea typeface="Verdana"/>
                <a:cs typeface="Verdana"/>
                <a:sym typeface="Verdana"/>
              </a:defRPr>
            </a:pPr>
            <a:r>
              <a:t>Business people and developers </a:t>
            </a:r>
            <a:r>
              <a:rPr b="1" sz="1800">
                <a:solidFill>
                  <a:srgbClr val="0432FF"/>
                </a:solidFill>
              </a:rPr>
              <a:t>must work together daily</a:t>
            </a:r>
            <a:r>
              <a:rPr sz="1800"/>
              <a:t> </a:t>
            </a:r>
            <a:r>
              <a:t>throughout the project.</a:t>
            </a:r>
          </a:p>
          <a:p>
            <a:pPr marL="0" indent="0">
              <a:spcBef>
                <a:spcPts val="1600"/>
              </a:spcBef>
              <a:buSzTx/>
              <a:buFont typeface="Helvetica"/>
              <a:buNone/>
              <a:defRPr sz="1400">
                <a:latin typeface="Verdana"/>
                <a:ea typeface="Verdana"/>
                <a:cs typeface="Verdana"/>
                <a:sym typeface="Verdana"/>
              </a:defRPr>
            </a:pPr>
            <a:r>
              <a:t>The most efficient and effective method of conveying information to and within a development team is </a:t>
            </a:r>
            <a:r>
              <a:rPr b="1" sz="1800">
                <a:solidFill>
                  <a:srgbClr val="00796B"/>
                </a:solidFill>
              </a:rPr>
              <a:t>face-to-face</a:t>
            </a:r>
            <a:r>
              <a:t> conversation.</a:t>
            </a:r>
          </a:p>
          <a:p>
            <a:pPr marL="0" indent="0">
              <a:spcBef>
                <a:spcPts val="1600"/>
              </a:spcBef>
              <a:buSzTx/>
              <a:buFont typeface="Helvetica"/>
              <a:buNone/>
              <a:defRPr sz="1400">
                <a:latin typeface="Verdana"/>
                <a:ea typeface="Verdana"/>
                <a:cs typeface="Verdana"/>
                <a:sym typeface="Verdana"/>
              </a:defRPr>
            </a:pPr>
            <a:r>
              <a:t>At </a:t>
            </a:r>
            <a:r>
              <a:rPr b="1" sz="1800">
                <a:solidFill>
                  <a:srgbClr val="741B47"/>
                </a:solidFill>
              </a:rPr>
              <a:t>r</a:t>
            </a:r>
            <a:r>
              <a:rPr b="1" sz="1800">
                <a:solidFill>
                  <a:srgbClr val="741B47"/>
                </a:solidFill>
              </a:rPr>
              <a:t>egular intervals, the team reflects on</a:t>
            </a:r>
            <a:r>
              <a:t> how to become more effective, then tunes and adjusts its behavior accordingly.</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Collaboration makes people awesome"/>
          <p:cNvSpPr txBox="1"/>
          <p:nvPr>
            <p:ph type="title"/>
          </p:nvPr>
        </p:nvSpPr>
        <p:spPr>
          <a:xfrm>
            <a:off x="278200" y="1373025"/>
            <a:ext cx="4045200" cy="2091901"/>
          </a:xfrm>
          <a:prstGeom prst="rect">
            <a:avLst/>
          </a:prstGeom>
        </p:spPr>
        <p:txBody>
          <a:bodyPr/>
          <a:lstStyle/>
          <a:p>
            <a:pPr/>
            <a:r>
              <a:t>Collaboration makes people awesome</a:t>
            </a:r>
          </a:p>
        </p:txBody>
      </p:sp>
      <p:sp>
        <p:nvSpPr>
          <p:cNvPr id="144" name="Body"/>
          <p:cNvSpPr txBox="1"/>
          <p:nvPr>
            <p:ph type="body" sz="half" idx="1"/>
          </p:nvPr>
        </p:nvSpPr>
        <p:spPr>
          <a:xfrm>
            <a:off x="4939500" y="724199"/>
            <a:ext cx="3837000" cy="3695102"/>
          </a:xfrm>
          <a:prstGeom prst="rect">
            <a:avLst/>
          </a:prstGeom>
        </p:spPr>
        <p:txBody>
          <a:bodyPr anchor="ctr"/>
          <a:lstStyle/>
          <a:p>
            <a:pPr marL="0" indent="0" algn="l">
              <a:lnSpc>
                <a:spcPct val="115000"/>
              </a:lnSpc>
              <a:spcBef>
                <a:spcPts val="1600"/>
              </a:spcBef>
              <a:defRPr sz="1800">
                <a:solidFill>
                  <a:srgbClr val="FFFFFF"/>
                </a:solidFill>
              </a:defRPr>
            </a:pPr>
          </a:p>
        </p:txBody>
      </p:sp>
      <p:pic>
        <p:nvPicPr>
          <p:cNvPr id="145" name="image7.jpeg" descr="image7.jpeg"/>
          <p:cNvPicPr>
            <a:picLocks noChangeAspect="1"/>
          </p:cNvPicPr>
          <p:nvPr/>
        </p:nvPicPr>
        <p:blipFill>
          <a:blip r:embed="rId3">
            <a:extLst/>
          </a:blip>
          <a:stretch>
            <a:fillRect/>
          </a:stretch>
        </p:blipFill>
        <p:spPr>
          <a:xfrm>
            <a:off x="4964611" y="677324"/>
            <a:ext cx="3786778" cy="3788802"/>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More collaboration = More overload"/>
          <p:cNvSpPr txBox="1"/>
          <p:nvPr>
            <p:ph type="title"/>
          </p:nvPr>
        </p:nvSpPr>
        <p:spPr>
          <a:xfrm>
            <a:off x="278200" y="1384499"/>
            <a:ext cx="4045200" cy="2118301"/>
          </a:xfrm>
          <a:prstGeom prst="rect">
            <a:avLst/>
          </a:prstGeom>
        </p:spPr>
        <p:txBody>
          <a:bodyPr/>
          <a:lstStyle/>
          <a:p>
            <a:pPr/>
            <a:r>
              <a:t>More collaboration = More overload</a:t>
            </a:r>
          </a:p>
        </p:txBody>
      </p:sp>
      <p:sp>
        <p:nvSpPr>
          <p:cNvPr id="150" name="Body"/>
          <p:cNvSpPr txBox="1"/>
          <p:nvPr>
            <p:ph type="body" sz="half" idx="1"/>
          </p:nvPr>
        </p:nvSpPr>
        <p:spPr>
          <a:xfrm>
            <a:off x="4939500" y="724199"/>
            <a:ext cx="3837000" cy="3695102"/>
          </a:xfrm>
          <a:prstGeom prst="rect">
            <a:avLst/>
          </a:prstGeom>
        </p:spPr>
        <p:txBody>
          <a:bodyPr anchor="ctr"/>
          <a:lstStyle/>
          <a:p>
            <a:pPr marL="0" indent="0" algn="l">
              <a:lnSpc>
                <a:spcPct val="115000"/>
              </a:lnSpc>
              <a:spcBef>
                <a:spcPts val="1600"/>
              </a:spcBef>
              <a:defRPr sz="1800">
                <a:solidFill>
                  <a:srgbClr val="FFFFFF"/>
                </a:solidFill>
              </a:defRPr>
            </a:pPr>
          </a:p>
        </p:txBody>
      </p:sp>
      <p:pic>
        <p:nvPicPr>
          <p:cNvPr id="151" name="image4.png" descr="image4.png"/>
          <p:cNvPicPr>
            <a:picLocks noChangeAspect="1"/>
          </p:cNvPicPr>
          <p:nvPr/>
        </p:nvPicPr>
        <p:blipFill>
          <a:blip r:embed="rId3">
            <a:extLst/>
          </a:blip>
          <a:stretch>
            <a:fillRect/>
          </a:stretch>
        </p:blipFill>
        <p:spPr>
          <a:xfrm>
            <a:off x="4939500" y="724199"/>
            <a:ext cx="4118250" cy="3792177"/>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What are we going to learn?"/>
          <p:cNvSpPr txBox="1"/>
          <p:nvPr>
            <p:ph type="title"/>
          </p:nvPr>
        </p:nvSpPr>
        <p:spPr>
          <a:xfrm>
            <a:off x="265500" y="1272174"/>
            <a:ext cx="4045200" cy="1786202"/>
          </a:xfrm>
          <a:prstGeom prst="rect">
            <a:avLst/>
          </a:prstGeom>
        </p:spPr>
        <p:txBody>
          <a:bodyPr/>
          <a:lstStyle/>
          <a:p>
            <a:pPr/>
            <a:r>
              <a:t>What are we going to learn?</a:t>
            </a:r>
          </a:p>
        </p:txBody>
      </p:sp>
      <p:sp>
        <p:nvSpPr>
          <p:cNvPr id="156" name="1. What is introversion…"/>
          <p:cNvSpPr txBox="1"/>
          <p:nvPr>
            <p:ph type="body" sz="half" idx="1"/>
          </p:nvPr>
        </p:nvSpPr>
        <p:spPr>
          <a:xfrm>
            <a:off x="4939500" y="724199"/>
            <a:ext cx="3837000" cy="3695102"/>
          </a:xfrm>
          <a:prstGeom prst="rect">
            <a:avLst/>
          </a:prstGeom>
        </p:spPr>
        <p:txBody>
          <a:bodyPr anchor="ctr"/>
          <a:lstStyle/>
          <a:p>
            <a:pPr marL="0" indent="0" algn="l" defTabSz="905255">
              <a:lnSpc>
                <a:spcPct val="115000"/>
              </a:lnSpc>
              <a:defRPr sz="2376">
                <a:solidFill>
                  <a:srgbClr val="FFFFFF"/>
                </a:solidFill>
              </a:defRPr>
            </a:pPr>
            <a:r>
              <a:t>1. What is introversion</a:t>
            </a:r>
          </a:p>
          <a:p>
            <a:pPr marL="0" indent="0" algn="l" defTabSz="905255">
              <a:lnSpc>
                <a:spcPct val="115000"/>
              </a:lnSpc>
              <a:spcBef>
                <a:spcPts val="1500"/>
              </a:spcBef>
              <a:defRPr sz="2376">
                <a:solidFill>
                  <a:srgbClr val="FFFFFF"/>
                </a:solidFill>
              </a:defRPr>
            </a:pPr>
            <a:r>
              <a:t>2. How to identify introverts on your team</a:t>
            </a:r>
          </a:p>
          <a:p>
            <a:pPr marL="0" indent="0" algn="l" defTabSz="905255">
              <a:lnSpc>
                <a:spcPct val="115000"/>
              </a:lnSpc>
              <a:spcBef>
                <a:spcPts val="1500"/>
              </a:spcBef>
              <a:defRPr sz="2376">
                <a:solidFill>
                  <a:srgbClr val="FFFFFF"/>
                </a:solidFill>
              </a:defRPr>
            </a:pPr>
            <a:r>
              <a:t>3. Problems introverts face at workplace</a:t>
            </a:r>
          </a:p>
          <a:p>
            <a:pPr marL="0" indent="0" algn="l" defTabSz="905255">
              <a:lnSpc>
                <a:spcPct val="115000"/>
              </a:lnSpc>
              <a:spcBef>
                <a:spcPts val="1500"/>
              </a:spcBef>
              <a:defRPr sz="2376">
                <a:solidFill>
                  <a:srgbClr val="FFFFFF"/>
                </a:solidFill>
              </a:defRPr>
            </a:pPr>
            <a:r>
              <a:t>4. What can introverts do about it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What is introversion?"/>
          <p:cNvSpPr txBox="1"/>
          <p:nvPr>
            <p:ph type="title"/>
          </p:nvPr>
        </p:nvSpPr>
        <p:spPr>
          <a:xfrm>
            <a:off x="283751" y="1458568"/>
            <a:ext cx="4045201" cy="1786201"/>
          </a:xfrm>
          <a:prstGeom prst="rect">
            <a:avLst/>
          </a:prstGeom>
        </p:spPr>
        <p:txBody>
          <a:bodyPr/>
          <a:lstStyle/>
          <a:p>
            <a:pPr/>
            <a:r>
              <a:t>What is introversion?</a:t>
            </a:r>
          </a:p>
        </p:txBody>
      </p:sp>
      <p:sp>
        <p:nvSpPr>
          <p:cNvPr id="161" name="Book quiet"/>
          <p:cNvSpPr txBox="1"/>
          <p:nvPr>
            <p:ph type="body" sz="half" idx="1"/>
          </p:nvPr>
        </p:nvSpPr>
        <p:spPr>
          <a:xfrm>
            <a:off x="4939500" y="724199"/>
            <a:ext cx="3837000" cy="3695102"/>
          </a:xfrm>
          <a:prstGeom prst="rect">
            <a:avLst/>
          </a:prstGeom>
        </p:spPr>
        <p:txBody>
          <a:bodyPr anchor="ctr"/>
          <a:lstStyle>
            <a:lvl1pPr marL="0" indent="0" algn="l">
              <a:lnSpc>
                <a:spcPct val="115000"/>
              </a:lnSpc>
              <a:spcBef>
                <a:spcPts val="1600"/>
              </a:spcBef>
              <a:defRPr sz="1800">
                <a:solidFill>
                  <a:srgbClr val="FFFFFF"/>
                </a:solidFill>
              </a:defRPr>
            </a:lvl1pPr>
          </a:lstStyle>
          <a:p>
            <a:pPr/>
            <a:r>
              <a:t>Book quiet</a:t>
            </a:r>
          </a:p>
        </p:txBody>
      </p:sp>
      <p:pic>
        <p:nvPicPr>
          <p:cNvPr id="162" name="image3.jpeg" descr="image3.jpeg"/>
          <p:cNvPicPr>
            <a:picLocks noChangeAspect="1"/>
          </p:cNvPicPr>
          <p:nvPr/>
        </p:nvPicPr>
        <p:blipFill>
          <a:blip r:embed="rId3">
            <a:extLst/>
          </a:blip>
          <a:stretch>
            <a:fillRect/>
          </a:stretch>
        </p:blipFill>
        <p:spPr>
          <a:xfrm>
            <a:off x="5013650" y="805849"/>
            <a:ext cx="3762850" cy="36951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5D4037"/>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D4037"/>
          </a:solidFill>
          <a:prstDash val="solid"/>
          <a:round/>
        </a:ln>
        <a:effectLst>
          <a:outerShdw sx="100000" sy="100000" kx="0" ky="0" algn="b" rotWithShape="0" blurRad="38100" dist="19999"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5D4037"/>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D4037"/>
          </a:solidFill>
          <a:prstDash val="solid"/>
          <a:round/>
        </a:ln>
        <a:effectLst>
          <a:outerShdw sx="100000" sy="100000" kx="0" ky="0" algn="b" rotWithShape="0" blurRad="38100" dist="19999"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